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notesSlides/notesSlide6.xml" ContentType="application/vnd.openxmlformats-officedocument.presentationml.notesSlide+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7.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10.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1.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3.xml" ContentType="application/vnd.openxmlformats-officedocument.drawingml.diagramData+xml"/>
  <Override PartName="/ppt/notesSlides/notesSlide74.xml" ContentType="application/vnd.openxmlformats-officedocument.presentationml.notesSlide+xml"/>
  <Override PartName="/ppt/diagrams/data14.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123"/>
  </p:notesMasterIdLst>
  <p:handoutMasterIdLst>
    <p:handoutMasterId r:id="rId124"/>
  </p:handoutMasterIdLst>
  <p:sldIdLst>
    <p:sldId id="374" r:id="rId2"/>
    <p:sldId id="384" r:id="rId3"/>
    <p:sldId id="351" r:id="rId4"/>
    <p:sldId id="377" r:id="rId5"/>
    <p:sldId id="395" r:id="rId6"/>
    <p:sldId id="399" r:id="rId7"/>
    <p:sldId id="400" r:id="rId8"/>
    <p:sldId id="401" r:id="rId9"/>
    <p:sldId id="281" r:id="rId10"/>
    <p:sldId id="389" r:id="rId11"/>
    <p:sldId id="397" r:id="rId12"/>
    <p:sldId id="411" r:id="rId13"/>
    <p:sldId id="329" r:id="rId14"/>
    <p:sldId id="306" r:id="rId15"/>
    <p:sldId id="336" r:id="rId16"/>
    <p:sldId id="360" r:id="rId17"/>
    <p:sldId id="362" r:id="rId18"/>
    <p:sldId id="361" r:id="rId19"/>
    <p:sldId id="376" r:id="rId20"/>
    <p:sldId id="294" r:id="rId21"/>
    <p:sldId id="394" r:id="rId22"/>
    <p:sldId id="435" r:id="rId23"/>
    <p:sldId id="436" r:id="rId24"/>
    <p:sldId id="437" r:id="rId25"/>
    <p:sldId id="428" r:id="rId26"/>
    <p:sldId id="430" r:id="rId27"/>
    <p:sldId id="331" r:id="rId28"/>
    <p:sldId id="429" r:id="rId29"/>
    <p:sldId id="359" r:id="rId30"/>
    <p:sldId id="378" r:id="rId31"/>
    <p:sldId id="363" r:id="rId32"/>
    <p:sldId id="432" r:id="rId33"/>
    <p:sldId id="433" r:id="rId34"/>
    <p:sldId id="393" r:id="rId35"/>
    <p:sldId id="382" r:id="rId36"/>
    <p:sldId id="431" r:id="rId37"/>
    <p:sldId id="375" r:id="rId38"/>
    <p:sldId id="332" r:id="rId39"/>
    <p:sldId id="357" r:id="rId40"/>
    <p:sldId id="358" r:id="rId41"/>
    <p:sldId id="341" r:id="rId42"/>
    <p:sldId id="352" r:id="rId43"/>
    <p:sldId id="309" r:id="rId44"/>
    <p:sldId id="342" r:id="rId45"/>
    <p:sldId id="313" r:id="rId46"/>
    <p:sldId id="350" r:id="rId47"/>
    <p:sldId id="343" r:id="rId48"/>
    <p:sldId id="386" r:id="rId49"/>
    <p:sldId id="388" r:id="rId50"/>
    <p:sldId id="344" r:id="rId51"/>
    <p:sldId id="387" r:id="rId52"/>
    <p:sldId id="310" r:id="rId53"/>
    <p:sldId id="296" r:id="rId54"/>
    <p:sldId id="391" r:id="rId55"/>
    <p:sldId id="380" r:id="rId56"/>
    <p:sldId id="321" r:id="rId57"/>
    <p:sldId id="318" r:id="rId58"/>
    <p:sldId id="367" r:id="rId59"/>
    <p:sldId id="371" r:id="rId60"/>
    <p:sldId id="438" r:id="rId61"/>
    <p:sldId id="311" r:id="rId62"/>
    <p:sldId id="322" r:id="rId63"/>
    <p:sldId id="356" r:id="rId64"/>
    <p:sldId id="353" r:id="rId65"/>
    <p:sldId id="275" r:id="rId66"/>
    <p:sldId id="426" r:id="rId67"/>
    <p:sldId id="421" r:id="rId68"/>
    <p:sldId id="315" r:id="rId69"/>
    <p:sldId id="427" r:id="rId70"/>
    <p:sldId id="323" r:id="rId71"/>
    <p:sldId id="295" r:id="rId72"/>
    <p:sldId id="319" r:id="rId73"/>
    <p:sldId id="314" r:id="rId74"/>
    <p:sldId id="316" r:id="rId75"/>
    <p:sldId id="398" r:id="rId76"/>
    <p:sldId id="416" r:id="rId77"/>
    <p:sldId id="383" r:id="rId78"/>
    <p:sldId id="349" r:id="rId79"/>
    <p:sldId id="348" r:id="rId80"/>
    <p:sldId id="369" r:id="rId81"/>
    <p:sldId id="297" r:id="rId82"/>
    <p:sldId id="298" r:id="rId83"/>
    <p:sldId id="330" r:id="rId84"/>
    <p:sldId id="425" r:id="rId85"/>
    <p:sldId id="299" r:id="rId86"/>
    <p:sldId id="300" r:id="rId87"/>
    <p:sldId id="312" r:id="rId88"/>
    <p:sldId id="381" r:id="rId89"/>
    <p:sldId id="392" r:id="rId90"/>
    <p:sldId id="345" r:id="rId91"/>
    <p:sldId id="346" r:id="rId92"/>
    <p:sldId id="347" r:id="rId93"/>
    <p:sldId id="390" r:id="rId94"/>
    <p:sldId id="301" r:id="rId95"/>
    <p:sldId id="326" r:id="rId96"/>
    <p:sldId id="439" r:id="rId97"/>
    <p:sldId id="370" r:id="rId98"/>
    <p:sldId id="368" r:id="rId99"/>
    <p:sldId id="403" r:id="rId100"/>
    <p:sldId id="402" r:id="rId101"/>
    <p:sldId id="366" r:id="rId102"/>
    <p:sldId id="434" r:id="rId103"/>
    <p:sldId id="412" r:id="rId104"/>
    <p:sldId id="410" r:id="rId105"/>
    <p:sldId id="404" r:id="rId106"/>
    <p:sldId id="409" r:id="rId107"/>
    <p:sldId id="405" r:id="rId108"/>
    <p:sldId id="408" r:id="rId109"/>
    <p:sldId id="417" r:id="rId110"/>
    <p:sldId id="407" r:id="rId111"/>
    <p:sldId id="418" r:id="rId112"/>
    <p:sldId id="406" r:id="rId113"/>
    <p:sldId id="413" r:id="rId114"/>
    <p:sldId id="415" r:id="rId115"/>
    <p:sldId id="414" r:id="rId116"/>
    <p:sldId id="420" r:id="rId117"/>
    <p:sldId id="422" r:id="rId118"/>
    <p:sldId id="423" r:id="rId119"/>
    <p:sldId id="424" r:id="rId120"/>
    <p:sldId id="419" r:id="rId121"/>
    <p:sldId id="262" r:id="rId12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ummary Section" id="{6F25C0F9-0850-4620-8E2E-4F9F528EC183}">
          <p14:sldIdLst>
            <p14:sldId id="374"/>
          </p14:sldIdLst>
        </p14:section>
        <p14:section name="Title" id="{80BBB291-DD6E-4711-8AB4-8BAF76993DC3}">
          <p14:sldIdLst>
            <p14:sldId id="384"/>
            <p14:sldId id="351"/>
          </p14:sldIdLst>
        </p14:section>
        <p14:section name="Overview" id="{F10ECA49-2F06-4A9E-938A-C36D7A6FE479}">
          <p14:sldIdLst>
            <p14:sldId id="377"/>
            <p14:sldId id="395"/>
            <p14:sldId id="399"/>
            <p14:sldId id="400"/>
            <p14:sldId id="401"/>
            <p14:sldId id="281"/>
            <p14:sldId id="389"/>
            <p14:sldId id="397"/>
            <p14:sldId id="411"/>
            <p14:sldId id="329"/>
            <p14:sldId id="306"/>
            <p14:sldId id="336"/>
            <p14:sldId id="360"/>
            <p14:sldId id="362"/>
            <p14:sldId id="361"/>
          </p14:sldIdLst>
        </p14:section>
        <p14:section name="Systemic risk" id="{6426C642-4BC8-4AF1-B5D1-F9239CB72C36}">
          <p14:sldIdLst>
            <p14:sldId id="376"/>
            <p14:sldId id="294"/>
            <p14:sldId id="394"/>
            <p14:sldId id="435"/>
            <p14:sldId id="436"/>
            <p14:sldId id="437"/>
            <p14:sldId id="428"/>
            <p14:sldId id="430"/>
            <p14:sldId id="331"/>
            <p14:sldId id="429"/>
            <p14:sldId id="359"/>
            <p14:sldId id="378"/>
            <p14:sldId id="363"/>
            <p14:sldId id="432"/>
            <p14:sldId id="433"/>
            <p14:sldId id="393"/>
            <p14:sldId id="382"/>
            <p14:sldId id="431"/>
          </p14:sldIdLst>
        </p14:section>
        <p14:section name="Solutions" id="{8895E694-7908-430F-9774-02D12A290DBB}">
          <p14:sldIdLst>
            <p14:sldId id="375"/>
            <p14:sldId id="332"/>
            <p14:sldId id="357"/>
            <p14:sldId id="358"/>
            <p14:sldId id="341"/>
            <p14:sldId id="352"/>
          </p14:sldIdLst>
        </p14:section>
        <p14:section name="Step I - Build-up" id="{DED07C92-7C17-40E5-9F93-9EB71A4D5091}">
          <p14:sldIdLst>
            <p14:sldId id="309"/>
            <p14:sldId id="342"/>
          </p14:sldIdLst>
        </p14:section>
        <p14:section name="Backtesting indicators" id="{709E5AF0-42C8-440B-B414-9441D99294F1}">
          <p14:sldIdLst>
            <p14:sldId id="313"/>
            <p14:sldId id="350"/>
            <p14:sldId id="343"/>
            <p14:sldId id="386"/>
            <p14:sldId id="388"/>
            <p14:sldId id="344"/>
            <p14:sldId id="387"/>
          </p14:sldIdLst>
        </p14:section>
        <p14:section name="Step II - Reslience" id="{C46177C2-B380-4F15-82A5-3784FEC22E3F}">
          <p14:sldIdLst>
            <p14:sldId id="310"/>
            <p14:sldId id="296"/>
            <p14:sldId id="391"/>
            <p14:sldId id="380"/>
            <p14:sldId id="321"/>
            <p14:sldId id="318"/>
            <p14:sldId id="367"/>
            <p14:sldId id="371"/>
            <p14:sldId id="438"/>
          </p14:sldIdLst>
        </p14:section>
        <p14:section name="Step III - Contagion" id="{A1342256-B626-4AFF-9343-716F13BE4613}">
          <p14:sldIdLst>
            <p14:sldId id="311"/>
            <p14:sldId id="322"/>
            <p14:sldId id="356"/>
            <p14:sldId id="353"/>
          </p14:sldIdLst>
        </p14:section>
        <p14:section name="Network construction" id="{60E2C3F0-4E9F-4054-8AB8-99C475045DDC}">
          <p14:sldIdLst>
            <p14:sldId id="275"/>
            <p14:sldId id="426"/>
            <p14:sldId id="421"/>
            <p14:sldId id="315"/>
            <p14:sldId id="427"/>
            <p14:sldId id="323"/>
          </p14:sldIdLst>
        </p14:section>
        <p14:section name="Network analytics" id="{72164F01-A368-400A-9742-436D3D4B47A3}">
          <p14:sldIdLst>
            <p14:sldId id="295"/>
            <p14:sldId id="319"/>
            <p14:sldId id="314"/>
            <p14:sldId id="316"/>
            <p14:sldId id="398"/>
            <p14:sldId id="416"/>
            <p14:sldId id="383"/>
          </p14:sldIdLst>
        </p14:section>
        <p14:section name="Network Visualization" id="{981A161E-4253-4E9E-94C4-2C19D8847B5D}">
          <p14:sldIdLst>
            <p14:sldId id="349"/>
            <p14:sldId id="348"/>
            <p14:sldId id="369"/>
          </p14:sldIdLst>
        </p14:section>
        <p14:section name="Macro-economic models" id="{3C86DDF0-8BBB-40CF-96A9-8F722A647386}">
          <p14:sldIdLst>
            <p14:sldId id="297"/>
            <p14:sldId id="298"/>
            <p14:sldId id="330"/>
            <p14:sldId id="425"/>
            <p14:sldId id="299"/>
            <p14:sldId id="300"/>
            <p14:sldId id="312"/>
            <p14:sldId id="381"/>
            <p14:sldId id="392"/>
            <p14:sldId id="345"/>
          </p14:sldIdLst>
        </p14:section>
        <p14:section name="Visualization" id="{7295CDBD-0586-4D44-9C4D-77E58A7E32FD}">
          <p14:sldIdLst>
            <p14:sldId id="346"/>
            <p14:sldId id="347"/>
            <p14:sldId id="390"/>
          </p14:sldIdLst>
        </p14:section>
        <p14:section name="Summary &amp; conclusions" id="{C4CFF605-2D2D-445E-B65B-C065730EA693}">
          <p14:sldIdLst>
            <p14:sldId id="301"/>
            <p14:sldId id="326"/>
            <p14:sldId id="439"/>
            <p14:sldId id="370"/>
            <p14:sldId id="368"/>
          </p14:sldIdLst>
        </p14:section>
        <p14:section name="Demos" id="{D6B4898A-FC75-ED42-95F5-4F55B01F115B}">
          <p14:sldIdLst>
            <p14:sldId id="403"/>
            <p14:sldId id="402"/>
            <p14:sldId id="366"/>
            <p14:sldId id="434"/>
            <p14:sldId id="412"/>
            <p14:sldId id="410"/>
            <p14:sldId id="404"/>
            <p14:sldId id="409"/>
            <p14:sldId id="405"/>
            <p14:sldId id="408"/>
            <p14:sldId id="417"/>
            <p14:sldId id="407"/>
            <p14:sldId id="418"/>
            <p14:sldId id="406"/>
            <p14:sldId id="413"/>
            <p14:sldId id="415"/>
            <p14:sldId id="414"/>
            <p14:sldId id="420"/>
            <p14:sldId id="422"/>
            <p14:sldId id="423"/>
            <p14:sldId id="424"/>
            <p14:sldId id="419"/>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D5CFEA-1E56-384C-9C53-838C2C4588C7}" v="640" dt="2022-03-01T18:30:59.5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05" autoAdjust="0"/>
    <p:restoredTop sz="86445" autoAdjust="0"/>
  </p:normalViewPr>
  <p:slideViewPr>
    <p:cSldViewPr snapToGrid="0">
      <p:cViewPr>
        <p:scale>
          <a:sx n="204" d="100"/>
          <a:sy n="204" d="100"/>
        </p:scale>
        <p:origin x="880" y="2176"/>
      </p:cViewPr>
      <p:guideLst/>
    </p:cSldViewPr>
  </p:slideViewPr>
  <p:outlineViewPr>
    <p:cViewPr>
      <p:scale>
        <a:sx n="33" d="100"/>
        <a:sy n="33" d="100"/>
      </p:scale>
      <p:origin x="0" y="-33660"/>
    </p:cViewPr>
  </p:outlineViewPr>
  <p:notesTextViewPr>
    <p:cViewPr>
      <p:scale>
        <a:sx n="3" d="2"/>
        <a:sy n="3" d="2"/>
      </p:scale>
      <p:origin x="0" y="0"/>
    </p:cViewPr>
  </p:notesTextViewPr>
  <p:sorterViewPr>
    <p:cViewPr>
      <p:scale>
        <a:sx n="100" d="100"/>
        <a:sy n="100" d="100"/>
      </p:scale>
      <p:origin x="0" y="-18174"/>
    </p:cViewPr>
  </p:sorterViewPr>
  <p:notesViewPr>
    <p:cSldViewPr snapToGrid="0">
      <p:cViewPr varScale="1">
        <p:scale>
          <a:sx n="94" d="100"/>
          <a:sy n="94" d="100"/>
        </p:scale>
        <p:origin x="3168"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handoutMaster" Target="handoutMasters/handoutMaster1.xml"/><Relationship Id="rId129"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Buckley" userId="8d70d456-7cd1-4b24-9b7d-7de7c3b562c2" providerId="ADAL" clId="{F2D75D81-01A0-4284-87DD-C1F75DF4505F}"/>
    <pc:docChg chg="undo custSel addSld delSld modSld sldOrd modSection">
      <pc:chgData name="Ian Buckley" userId="8d70d456-7cd1-4b24-9b7d-7de7c3b562c2" providerId="ADAL" clId="{F2D75D81-01A0-4284-87DD-C1F75DF4505F}" dt="2021-11-08T18:08:40.211" v="534" actId="14100"/>
      <pc:docMkLst>
        <pc:docMk/>
      </pc:docMkLst>
      <pc:sldChg chg="del">
        <pc:chgData name="Ian Buckley" userId="8d70d456-7cd1-4b24-9b7d-7de7c3b562c2" providerId="ADAL" clId="{F2D75D81-01A0-4284-87DD-C1F75DF4505F}" dt="2021-10-25T16:52:00.149" v="263" actId="47"/>
        <pc:sldMkLst>
          <pc:docMk/>
          <pc:sldMk cId="966609464" sldId="256"/>
        </pc:sldMkLst>
      </pc:sldChg>
      <pc:sldChg chg="addSp modSp">
        <pc:chgData name="Ian Buckley" userId="8d70d456-7cd1-4b24-9b7d-7de7c3b562c2" providerId="ADAL" clId="{F2D75D81-01A0-4284-87DD-C1F75DF4505F}" dt="2021-10-25T16:40:38.005" v="125" actId="1076"/>
        <pc:sldMkLst>
          <pc:docMk/>
          <pc:sldMk cId="613559762" sldId="275"/>
        </pc:sldMkLst>
        <pc:picChg chg="add mod">
          <ac:chgData name="Ian Buckley" userId="8d70d456-7cd1-4b24-9b7d-7de7c3b562c2" providerId="ADAL" clId="{F2D75D81-01A0-4284-87DD-C1F75DF4505F}" dt="2021-10-25T16:40:38.005" v="125" actId="1076"/>
          <ac:picMkLst>
            <pc:docMk/>
            <pc:sldMk cId="613559762" sldId="275"/>
            <ac:picMk id="4" creationId="{533F64A2-4A6C-4A17-BCF8-52B92BAAD637}"/>
          </ac:picMkLst>
        </pc:picChg>
      </pc:sldChg>
      <pc:sldChg chg="addSp modSp mod">
        <pc:chgData name="Ian Buckley" userId="8d70d456-7cd1-4b24-9b7d-7de7c3b562c2" providerId="ADAL" clId="{F2D75D81-01A0-4284-87DD-C1F75DF4505F}" dt="2021-10-25T16:42:21.165" v="150" actId="1076"/>
        <pc:sldMkLst>
          <pc:docMk/>
          <pc:sldMk cId="3968078970" sldId="295"/>
        </pc:sldMkLst>
        <pc:spChg chg="add mod">
          <ac:chgData name="Ian Buckley" userId="8d70d456-7cd1-4b24-9b7d-7de7c3b562c2" providerId="ADAL" clId="{F2D75D81-01A0-4284-87DD-C1F75DF4505F}" dt="2021-10-25T16:42:21.165" v="150" actId="1076"/>
          <ac:spMkLst>
            <pc:docMk/>
            <pc:sldMk cId="3968078970" sldId="295"/>
            <ac:spMk id="2" creationId="{2EA0E9C3-CF2B-4DE2-8EE8-ED16BCB120C0}"/>
          </ac:spMkLst>
        </pc:spChg>
        <pc:picChg chg="add mod">
          <ac:chgData name="Ian Buckley" userId="8d70d456-7cd1-4b24-9b7d-7de7c3b562c2" providerId="ADAL" clId="{F2D75D81-01A0-4284-87DD-C1F75DF4505F}" dt="2021-10-25T16:40:13.897" v="123" actId="1076"/>
          <ac:picMkLst>
            <pc:docMk/>
            <pc:sldMk cId="3968078970" sldId="295"/>
            <ac:picMk id="4" creationId="{3FF00078-6ED5-4A16-98F8-59B823FF5B98}"/>
          </ac:picMkLst>
        </pc:picChg>
      </pc:sldChg>
      <pc:sldChg chg="delSp modSp mod">
        <pc:chgData name="Ian Buckley" userId="8d70d456-7cd1-4b24-9b7d-7de7c3b562c2" providerId="ADAL" clId="{F2D75D81-01A0-4284-87DD-C1F75DF4505F}" dt="2021-10-28T13:30:15.747" v="438" actId="478"/>
        <pc:sldMkLst>
          <pc:docMk/>
          <pc:sldMk cId="2011602529" sldId="301"/>
        </pc:sldMkLst>
        <pc:spChg chg="del">
          <ac:chgData name="Ian Buckley" userId="8d70d456-7cd1-4b24-9b7d-7de7c3b562c2" providerId="ADAL" clId="{F2D75D81-01A0-4284-87DD-C1F75DF4505F}" dt="2021-10-28T13:30:15.747" v="438" actId="478"/>
          <ac:spMkLst>
            <pc:docMk/>
            <pc:sldMk cId="2011602529" sldId="301"/>
            <ac:spMk id="2" creationId="{A9CAB879-FBA2-4379-ADC9-21E9C488EC7D}"/>
          </ac:spMkLst>
        </pc:spChg>
        <pc:graphicFrameChg chg="mod">
          <ac:chgData name="Ian Buckley" userId="8d70d456-7cd1-4b24-9b7d-7de7c3b562c2" providerId="ADAL" clId="{F2D75D81-01A0-4284-87DD-C1F75DF4505F}" dt="2021-10-28T13:30:06.115" v="437" actId="20577"/>
          <ac:graphicFrameMkLst>
            <pc:docMk/>
            <pc:sldMk cId="2011602529" sldId="301"/>
            <ac:graphicFrameMk id="4" creationId="{47F97390-3935-419F-9700-0C7DC4DD5DCA}"/>
          </ac:graphicFrameMkLst>
        </pc:graphicFrameChg>
      </pc:sldChg>
      <pc:sldChg chg="mod modShow">
        <pc:chgData name="Ian Buckley" userId="8d70d456-7cd1-4b24-9b7d-7de7c3b562c2" providerId="ADAL" clId="{F2D75D81-01A0-4284-87DD-C1F75DF4505F}" dt="2021-11-08T18:04:57.373" v="510" actId="729"/>
        <pc:sldMkLst>
          <pc:docMk/>
          <pc:sldMk cId="323129291" sldId="305"/>
        </pc:sldMkLst>
      </pc:sldChg>
      <pc:sldChg chg="mod modShow">
        <pc:chgData name="Ian Buckley" userId="8d70d456-7cd1-4b24-9b7d-7de7c3b562c2" providerId="ADAL" clId="{F2D75D81-01A0-4284-87DD-C1F75DF4505F}" dt="2021-11-08T18:04:14.478" v="508" actId="729"/>
        <pc:sldMkLst>
          <pc:docMk/>
          <pc:sldMk cId="2325597789" sldId="307"/>
        </pc:sldMkLst>
      </pc:sldChg>
      <pc:sldChg chg="addSp modSp">
        <pc:chgData name="Ian Buckley" userId="8d70d456-7cd1-4b24-9b7d-7de7c3b562c2" providerId="ADAL" clId="{F2D75D81-01A0-4284-87DD-C1F75DF4505F}" dt="2021-10-25T16:49:48.934" v="211" actId="1076"/>
        <pc:sldMkLst>
          <pc:docMk/>
          <pc:sldMk cId="2319064247" sldId="313"/>
        </pc:sldMkLst>
        <pc:picChg chg="add mod">
          <ac:chgData name="Ian Buckley" userId="8d70d456-7cd1-4b24-9b7d-7de7c3b562c2" providerId="ADAL" clId="{F2D75D81-01A0-4284-87DD-C1F75DF4505F}" dt="2021-10-25T16:49:48.934" v="211" actId="1076"/>
          <ac:picMkLst>
            <pc:docMk/>
            <pc:sldMk cId="2319064247" sldId="313"/>
            <ac:picMk id="4" creationId="{E67D3B8A-9FB5-44E7-92D1-62260FB37D21}"/>
          </ac:picMkLst>
        </pc:picChg>
      </pc:sldChg>
      <pc:sldChg chg="modSp">
        <pc:chgData name="Ian Buckley" userId="8d70d456-7cd1-4b24-9b7d-7de7c3b562c2" providerId="ADAL" clId="{F2D75D81-01A0-4284-87DD-C1F75DF4505F}" dt="2021-10-28T13:26:11.120" v="425" actId="1076"/>
        <pc:sldMkLst>
          <pc:docMk/>
          <pc:sldMk cId="3409546847" sldId="319"/>
        </pc:sldMkLst>
        <pc:picChg chg="mod">
          <ac:chgData name="Ian Buckley" userId="8d70d456-7cd1-4b24-9b7d-7de7c3b562c2" providerId="ADAL" clId="{F2D75D81-01A0-4284-87DD-C1F75DF4505F}" dt="2021-10-28T13:26:11.120" v="425" actId="1076"/>
          <ac:picMkLst>
            <pc:docMk/>
            <pc:sldMk cId="3409546847" sldId="319"/>
            <ac:picMk id="7" creationId="{0B9E12D1-8CA3-4B20-AF06-9956198DD96C}"/>
          </ac:picMkLst>
        </pc:picChg>
        <pc:picChg chg="mod">
          <ac:chgData name="Ian Buckley" userId="8d70d456-7cd1-4b24-9b7d-7de7c3b562c2" providerId="ADAL" clId="{F2D75D81-01A0-4284-87DD-C1F75DF4505F}" dt="2021-10-28T13:26:04.230" v="422" actId="1076"/>
          <ac:picMkLst>
            <pc:docMk/>
            <pc:sldMk cId="3409546847" sldId="319"/>
            <ac:picMk id="8" creationId="{C46F115B-3E73-4B03-A58C-596E6E4333C4}"/>
          </ac:picMkLst>
        </pc:picChg>
      </pc:sldChg>
      <pc:sldChg chg="modSp mod">
        <pc:chgData name="Ian Buckley" userId="8d70d456-7cd1-4b24-9b7d-7de7c3b562c2" providerId="ADAL" clId="{F2D75D81-01A0-4284-87DD-C1F75DF4505F}" dt="2021-10-28T13:27:42.370" v="432" actId="1076"/>
        <pc:sldMkLst>
          <pc:docMk/>
          <pc:sldMk cId="1053904250" sldId="323"/>
        </pc:sldMkLst>
        <pc:picChg chg="mod">
          <ac:chgData name="Ian Buckley" userId="8d70d456-7cd1-4b24-9b7d-7de7c3b562c2" providerId="ADAL" clId="{F2D75D81-01A0-4284-87DD-C1F75DF4505F}" dt="2021-10-28T13:26:35.043" v="430" actId="1076"/>
          <ac:picMkLst>
            <pc:docMk/>
            <pc:sldMk cId="1053904250" sldId="323"/>
            <ac:picMk id="7" creationId="{9E48100B-C5B3-47E2-8B85-DCDF9B2D37B2}"/>
          </ac:picMkLst>
        </pc:picChg>
        <pc:picChg chg="mod">
          <ac:chgData name="Ian Buckley" userId="8d70d456-7cd1-4b24-9b7d-7de7c3b562c2" providerId="ADAL" clId="{F2D75D81-01A0-4284-87DD-C1F75DF4505F}" dt="2021-10-28T13:27:42.370" v="432" actId="1076"/>
          <ac:picMkLst>
            <pc:docMk/>
            <pc:sldMk cId="1053904250" sldId="323"/>
            <ac:picMk id="9" creationId="{B493D515-52FF-4C62-97AA-322BD178F555}"/>
          </ac:picMkLst>
        </pc:picChg>
        <pc:picChg chg="mod">
          <ac:chgData name="Ian Buckley" userId="8d70d456-7cd1-4b24-9b7d-7de7c3b562c2" providerId="ADAL" clId="{F2D75D81-01A0-4284-87DD-C1F75DF4505F}" dt="2021-10-28T13:27:38.378" v="431" actId="1076"/>
          <ac:picMkLst>
            <pc:docMk/>
            <pc:sldMk cId="1053904250" sldId="323"/>
            <ac:picMk id="11" creationId="{814B8A83-C8D5-48F3-938B-321B20066CA5}"/>
          </ac:picMkLst>
        </pc:picChg>
      </pc:sldChg>
      <pc:sldChg chg="delSp modSp mod">
        <pc:chgData name="Ian Buckley" userId="8d70d456-7cd1-4b24-9b7d-7de7c3b562c2" providerId="ADAL" clId="{F2D75D81-01A0-4284-87DD-C1F75DF4505F}" dt="2021-10-28T16:39:02.412" v="444"/>
        <pc:sldMkLst>
          <pc:docMk/>
          <pc:sldMk cId="1522054463" sldId="329"/>
        </pc:sldMkLst>
        <pc:spChg chg="mod">
          <ac:chgData name="Ian Buckley" userId="8d70d456-7cd1-4b24-9b7d-7de7c3b562c2" providerId="ADAL" clId="{F2D75D81-01A0-4284-87DD-C1F75DF4505F}" dt="2021-10-28T13:18:28.844" v="366" actId="404"/>
          <ac:spMkLst>
            <pc:docMk/>
            <pc:sldMk cId="1522054463" sldId="329"/>
            <ac:spMk id="2" creationId="{ACF1EC28-3C4A-4B77-80C1-BAB65329FEB4}"/>
          </ac:spMkLst>
        </pc:spChg>
        <pc:spChg chg="del">
          <ac:chgData name="Ian Buckley" userId="8d70d456-7cd1-4b24-9b7d-7de7c3b562c2" providerId="ADAL" clId="{F2D75D81-01A0-4284-87DD-C1F75DF4505F}" dt="2021-10-28T13:19:01.541" v="370" actId="478"/>
          <ac:spMkLst>
            <pc:docMk/>
            <pc:sldMk cId="1522054463" sldId="329"/>
            <ac:spMk id="8" creationId="{98406864-778B-4D17-95FE-E0EAE3AA36C5}"/>
          </ac:spMkLst>
        </pc:spChg>
        <pc:graphicFrameChg chg="mod">
          <ac:chgData name="Ian Buckley" userId="8d70d456-7cd1-4b24-9b7d-7de7c3b562c2" providerId="ADAL" clId="{F2D75D81-01A0-4284-87DD-C1F75DF4505F}" dt="2021-10-28T16:39:02.412" v="444"/>
          <ac:graphicFrameMkLst>
            <pc:docMk/>
            <pc:sldMk cId="1522054463" sldId="329"/>
            <ac:graphicFrameMk id="5" creationId="{947B87D4-D8B6-4AB9-95E0-AEC6C14F5D14}"/>
          </ac:graphicFrameMkLst>
        </pc:graphicFrameChg>
        <pc:picChg chg="mod">
          <ac:chgData name="Ian Buckley" userId="8d70d456-7cd1-4b24-9b7d-7de7c3b562c2" providerId="ADAL" clId="{F2D75D81-01A0-4284-87DD-C1F75DF4505F}" dt="2021-10-28T13:19:13.512" v="372" actId="1076"/>
          <ac:picMkLst>
            <pc:docMk/>
            <pc:sldMk cId="1522054463" sldId="329"/>
            <ac:picMk id="3" creationId="{10BFB240-E3D2-4827-A3A7-90059985551A}"/>
          </ac:picMkLst>
        </pc:picChg>
        <pc:picChg chg="mod">
          <ac:chgData name="Ian Buckley" userId="8d70d456-7cd1-4b24-9b7d-7de7c3b562c2" providerId="ADAL" clId="{F2D75D81-01A0-4284-87DD-C1F75DF4505F}" dt="2021-10-28T13:19:10.011" v="371" actId="1076"/>
          <ac:picMkLst>
            <pc:docMk/>
            <pc:sldMk cId="1522054463" sldId="329"/>
            <ac:picMk id="6" creationId="{6B8E2D25-482F-489E-89DD-A3A5EB825524}"/>
          </ac:picMkLst>
        </pc:picChg>
      </pc:sldChg>
      <pc:sldChg chg="addSp modSp mod">
        <pc:chgData name="Ian Buckley" userId="8d70d456-7cd1-4b24-9b7d-7de7c3b562c2" providerId="ADAL" clId="{F2D75D81-01A0-4284-87DD-C1F75DF4505F}" dt="2021-10-25T16:55:26.908" v="284" actId="1076"/>
        <pc:sldMkLst>
          <pc:docMk/>
          <pc:sldMk cId="3566201890" sldId="351"/>
        </pc:sldMkLst>
        <pc:spChg chg="add mod">
          <ac:chgData name="Ian Buckley" userId="8d70d456-7cd1-4b24-9b7d-7de7c3b562c2" providerId="ADAL" clId="{F2D75D81-01A0-4284-87DD-C1F75DF4505F}" dt="2021-10-25T16:55:26.908" v="284" actId="1076"/>
          <ac:spMkLst>
            <pc:docMk/>
            <pc:sldMk cId="3566201890" sldId="351"/>
            <ac:spMk id="8" creationId="{0560AE52-66A7-44C3-BB0F-897BF52ADBED}"/>
          </ac:spMkLst>
        </pc:spChg>
        <pc:graphicFrameChg chg="mod">
          <ac:chgData name="Ian Buckley" userId="8d70d456-7cd1-4b24-9b7d-7de7c3b562c2" providerId="ADAL" clId="{F2D75D81-01A0-4284-87DD-C1F75DF4505F}" dt="2021-10-25T16:55:21.236" v="283" actId="1076"/>
          <ac:graphicFrameMkLst>
            <pc:docMk/>
            <pc:sldMk cId="3566201890" sldId="351"/>
            <ac:graphicFrameMk id="6" creationId="{A1A3E249-0B2E-4532-9F08-A3D52A14DF10}"/>
          </ac:graphicFrameMkLst>
        </pc:graphicFrameChg>
        <pc:picChg chg="mod">
          <ac:chgData name="Ian Buckley" userId="8d70d456-7cd1-4b24-9b7d-7de7c3b562c2" providerId="ADAL" clId="{F2D75D81-01A0-4284-87DD-C1F75DF4505F}" dt="2021-10-25T16:54:04.329" v="268" actId="1076"/>
          <ac:picMkLst>
            <pc:docMk/>
            <pc:sldMk cId="3566201890" sldId="351"/>
            <ac:picMk id="7" creationId="{846B5C81-57D7-4791-8D53-8E4C3DBCB092}"/>
          </ac:picMkLst>
        </pc:picChg>
      </pc:sldChg>
      <pc:sldChg chg="mod modShow">
        <pc:chgData name="Ian Buckley" userId="8d70d456-7cd1-4b24-9b7d-7de7c3b562c2" providerId="ADAL" clId="{F2D75D81-01A0-4284-87DD-C1F75DF4505F}" dt="2021-11-08T18:04:19.904" v="509" actId="729"/>
        <pc:sldMkLst>
          <pc:docMk/>
          <pc:sldMk cId="2697093051" sldId="352"/>
        </pc:sldMkLst>
      </pc:sldChg>
      <pc:sldChg chg="del">
        <pc:chgData name="Ian Buckley" userId="8d70d456-7cd1-4b24-9b7d-7de7c3b562c2" providerId="ADAL" clId="{F2D75D81-01A0-4284-87DD-C1F75DF4505F}" dt="2021-10-25T16:35:51.191" v="120" actId="47"/>
        <pc:sldMkLst>
          <pc:docMk/>
          <pc:sldMk cId="2353323344" sldId="364"/>
        </pc:sldMkLst>
      </pc:sldChg>
      <pc:sldChg chg="del">
        <pc:chgData name="Ian Buckley" userId="8d70d456-7cd1-4b24-9b7d-7de7c3b562c2" providerId="ADAL" clId="{F2D75D81-01A0-4284-87DD-C1F75DF4505F}" dt="2021-10-25T16:49:15.492" v="209" actId="47"/>
        <pc:sldMkLst>
          <pc:docMk/>
          <pc:sldMk cId="3056547764" sldId="365"/>
        </pc:sldMkLst>
      </pc:sldChg>
      <pc:sldChg chg="modSp mod">
        <pc:chgData name="Ian Buckley" userId="8d70d456-7cd1-4b24-9b7d-7de7c3b562c2" providerId="ADAL" clId="{F2D75D81-01A0-4284-87DD-C1F75DF4505F}" dt="2021-10-28T13:28:43.710" v="435" actId="1076"/>
        <pc:sldMkLst>
          <pc:docMk/>
          <pc:sldMk cId="1308227484" sldId="366"/>
        </pc:sldMkLst>
        <pc:picChg chg="mod">
          <ac:chgData name="Ian Buckley" userId="8d70d456-7cd1-4b24-9b7d-7de7c3b562c2" providerId="ADAL" clId="{F2D75D81-01A0-4284-87DD-C1F75DF4505F}" dt="2021-10-28T13:28:43.710" v="435" actId="1076"/>
          <ac:picMkLst>
            <pc:docMk/>
            <pc:sldMk cId="1308227484" sldId="366"/>
            <ac:picMk id="11" creationId="{D5158286-38BC-4FCF-AC78-C0E90FA5BADC}"/>
          </ac:picMkLst>
        </pc:picChg>
        <pc:picChg chg="mod">
          <ac:chgData name="Ian Buckley" userId="8d70d456-7cd1-4b24-9b7d-7de7c3b562c2" providerId="ADAL" clId="{F2D75D81-01A0-4284-87DD-C1F75DF4505F}" dt="2021-10-28T13:28:38.390" v="434" actId="1076"/>
          <ac:picMkLst>
            <pc:docMk/>
            <pc:sldMk cId="1308227484" sldId="366"/>
            <ac:picMk id="18" creationId="{077935AE-6DAB-429A-B5D5-15CFD394AABC}"/>
          </ac:picMkLst>
        </pc:picChg>
      </pc:sldChg>
      <pc:sldChg chg="modSp mod">
        <pc:chgData name="Ian Buckley" userId="8d70d456-7cd1-4b24-9b7d-7de7c3b562c2" providerId="ADAL" clId="{F2D75D81-01A0-4284-87DD-C1F75DF4505F}" dt="2021-10-28T13:31:00.234" v="442" actId="20577"/>
        <pc:sldMkLst>
          <pc:docMk/>
          <pc:sldMk cId="813174862" sldId="370"/>
        </pc:sldMkLst>
        <pc:spChg chg="mod">
          <ac:chgData name="Ian Buckley" userId="8d70d456-7cd1-4b24-9b7d-7de7c3b562c2" providerId="ADAL" clId="{F2D75D81-01A0-4284-87DD-C1F75DF4505F}" dt="2021-10-28T13:31:00.234" v="442" actId="20577"/>
          <ac:spMkLst>
            <pc:docMk/>
            <pc:sldMk cId="813174862" sldId="370"/>
            <ac:spMk id="5" creationId="{3B930A5B-9D1D-4067-81F3-CED96B65C477}"/>
          </ac:spMkLst>
        </pc:spChg>
      </pc:sldChg>
      <pc:sldChg chg="delSp modSp mod">
        <pc:chgData name="Ian Buckley" userId="8d70d456-7cd1-4b24-9b7d-7de7c3b562c2" providerId="ADAL" clId="{F2D75D81-01A0-4284-87DD-C1F75DF4505F}" dt="2021-10-25T16:50:40.908" v="220" actId="404"/>
        <pc:sldMkLst>
          <pc:docMk/>
          <pc:sldMk cId="1573999073" sldId="374"/>
        </pc:sldMkLst>
        <pc:spChg chg="mod">
          <ac:chgData name="Ian Buckley" userId="8d70d456-7cd1-4b24-9b7d-7de7c3b562c2" providerId="ADAL" clId="{F2D75D81-01A0-4284-87DD-C1F75DF4505F}" dt="2021-10-25T16:50:40.908" v="220" actId="404"/>
          <ac:spMkLst>
            <pc:docMk/>
            <pc:sldMk cId="1573999073" sldId="374"/>
            <ac:spMk id="2" creationId="{49128C27-B202-43B2-88BD-81F9798E2518}"/>
          </ac:spMkLst>
        </pc:spChg>
        <pc:spChg chg="del">
          <ac:chgData name="Ian Buckley" userId="8d70d456-7cd1-4b24-9b7d-7de7c3b562c2" providerId="ADAL" clId="{F2D75D81-01A0-4284-87DD-C1F75DF4505F}" dt="2021-10-25T16:36:24.016" v="121" actId="478"/>
          <ac:spMkLst>
            <pc:docMk/>
            <pc:sldMk cId="1573999073" sldId="374"/>
            <ac:spMk id="3" creationId="{ACD9B4A6-FC24-4500-A6D4-BDA4DD3B0B7A}"/>
          </ac:spMkLst>
        </pc:spChg>
      </pc:sldChg>
      <pc:sldChg chg="modSp mod">
        <pc:chgData name="Ian Buckley" userId="8d70d456-7cd1-4b24-9b7d-7de7c3b562c2" providerId="ADAL" clId="{F2D75D81-01A0-4284-87DD-C1F75DF4505F}" dt="2021-11-08T18:08:40.211" v="534" actId="14100"/>
        <pc:sldMkLst>
          <pc:docMk/>
          <pc:sldMk cId="2894965410" sldId="380"/>
        </pc:sldMkLst>
        <pc:picChg chg="mod">
          <ac:chgData name="Ian Buckley" userId="8d70d456-7cd1-4b24-9b7d-7de7c3b562c2" providerId="ADAL" clId="{F2D75D81-01A0-4284-87DD-C1F75DF4505F}" dt="2021-11-08T18:08:40.211" v="534" actId="14100"/>
          <ac:picMkLst>
            <pc:docMk/>
            <pc:sldMk cId="2894965410" sldId="380"/>
            <ac:picMk id="9" creationId="{6A5E4FE9-CAD9-4D24-8EDF-A7D34E286F42}"/>
          </ac:picMkLst>
        </pc:picChg>
      </pc:sldChg>
      <pc:sldChg chg="addSp delSp modSp new mod">
        <pc:chgData name="Ian Buckley" userId="8d70d456-7cd1-4b24-9b7d-7de7c3b562c2" providerId="ADAL" clId="{F2D75D81-01A0-4284-87DD-C1F75DF4505F}" dt="2021-10-25T16:48:17.355" v="208" actId="20577"/>
        <pc:sldMkLst>
          <pc:docMk/>
          <pc:sldMk cId="1758380482" sldId="383"/>
        </pc:sldMkLst>
        <pc:spChg chg="mod">
          <ac:chgData name="Ian Buckley" userId="8d70d456-7cd1-4b24-9b7d-7de7c3b562c2" providerId="ADAL" clId="{F2D75D81-01A0-4284-87DD-C1F75DF4505F}" dt="2021-10-25T16:48:17.355" v="208" actId="20577"/>
          <ac:spMkLst>
            <pc:docMk/>
            <pc:sldMk cId="1758380482" sldId="383"/>
            <ac:spMk id="2" creationId="{8F3C263D-0BC2-44CA-A66A-CB7C865645E9}"/>
          </ac:spMkLst>
        </pc:spChg>
        <pc:spChg chg="del">
          <ac:chgData name="Ian Buckley" userId="8d70d456-7cd1-4b24-9b7d-7de7c3b562c2" providerId="ADAL" clId="{F2D75D81-01A0-4284-87DD-C1F75DF4505F}" dt="2021-10-25T16:45:47.039" v="171" actId="22"/>
          <ac:spMkLst>
            <pc:docMk/>
            <pc:sldMk cId="1758380482" sldId="383"/>
            <ac:spMk id="3" creationId="{52F95454-BE66-42E3-9CDB-0499A1E8B78B}"/>
          </ac:spMkLst>
        </pc:spChg>
        <pc:spChg chg="mod">
          <ac:chgData name="Ian Buckley" userId="8d70d456-7cd1-4b24-9b7d-7de7c3b562c2" providerId="ADAL" clId="{F2D75D81-01A0-4284-87DD-C1F75DF4505F}" dt="2021-10-25T16:47:24.350" v="199" actId="20577"/>
          <ac:spMkLst>
            <pc:docMk/>
            <pc:sldMk cId="1758380482" sldId="383"/>
            <ac:spMk id="4" creationId="{B29AA6DE-6633-4B63-80C2-B0227676DD38}"/>
          </ac:spMkLst>
        </pc:spChg>
        <pc:picChg chg="add mod ord">
          <ac:chgData name="Ian Buckley" userId="8d70d456-7cd1-4b24-9b7d-7de7c3b562c2" providerId="ADAL" clId="{F2D75D81-01A0-4284-87DD-C1F75DF4505F}" dt="2021-10-25T16:45:47.039" v="171" actId="22"/>
          <ac:picMkLst>
            <pc:docMk/>
            <pc:sldMk cId="1758380482" sldId="383"/>
            <ac:picMk id="6" creationId="{089A31FC-B4EE-4F29-8BBC-864008167F01}"/>
          </ac:picMkLst>
        </pc:picChg>
      </pc:sldChg>
      <pc:sldChg chg="addSp delSp modSp new mod modClrScheme chgLayout">
        <pc:chgData name="Ian Buckley" userId="8d70d456-7cd1-4b24-9b7d-7de7c3b562c2" providerId="ADAL" clId="{F2D75D81-01A0-4284-87DD-C1F75DF4505F}" dt="2021-10-25T16:51:52.608" v="262"/>
        <pc:sldMkLst>
          <pc:docMk/>
          <pc:sldMk cId="247236006" sldId="384"/>
        </pc:sldMkLst>
        <pc:spChg chg="del mod ord">
          <ac:chgData name="Ian Buckley" userId="8d70d456-7cd1-4b24-9b7d-7de7c3b562c2" providerId="ADAL" clId="{F2D75D81-01A0-4284-87DD-C1F75DF4505F}" dt="2021-10-25T16:50:08.787" v="213" actId="700"/>
          <ac:spMkLst>
            <pc:docMk/>
            <pc:sldMk cId="247236006" sldId="384"/>
            <ac:spMk id="2" creationId="{D32673C9-0AE5-4BD0-A84D-481E355E23D0}"/>
          </ac:spMkLst>
        </pc:spChg>
        <pc:spChg chg="del mod ord">
          <ac:chgData name="Ian Buckley" userId="8d70d456-7cd1-4b24-9b7d-7de7c3b562c2" providerId="ADAL" clId="{F2D75D81-01A0-4284-87DD-C1F75DF4505F}" dt="2021-10-25T16:50:08.787" v="213" actId="700"/>
          <ac:spMkLst>
            <pc:docMk/>
            <pc:sldMk cId="247236006" sldId="384"/>
            <ac:spMk id="3" creationId="{05299884-B256-4368-8762-32EA8C795A2C}"/>
          </ac:spMkLst>
        </pc:spChg>
        <pc:spChg chg="add mod ord">
          <ac:chgData name="Ian Buckley" userId="8d70d456-7cd1-4b24-9b7d-7de7c3b562c2" providerId="ADAL" clId="{F2D75D81-01A0-4284-87DD-C1F75DF4505F}" dt="2021-10-25T16:51:40.590" v="238" actId="21"/>
          <ac:spMkLst>
            <pc:docMk/>
            <pc:sldMk cId="247236006" sldId="384"/>
            <ac:spMk id="4" creationId="{A8BC2003-6417-40BB-9EF8-1842503EBAA6}"/>
          </ac:spMkLst>
        </pc:spChg>
        <pc:spChg chg="add mod ord">
          <ac:chgData name="Ian Buckley" userId="8d70d456-7cd1-4b24-9b7d-7de7c3b562c2" providerId="ADAL" clId="{F2D75D81-01A0-4284-87DD-C1F75DF4505F}" dt="2021-10-25T16:51:52.608" v="262"/>
          <ac:spMkLst>
            <pc:docMk/>
            <pc:sldMk cId="247236006" sldId="384"/>
            <ac:spMk id="5" creationId="{FFD0B05C-7015-4D98-9AB2-C45C1B93DD7A}"/>
          </ac:spMkLst>
        </pc:spChg>
        <pc:picChg chg="add mod">
          <ac:chgData name="Ian Buckley" userId="8d70d456-7cd1-4b24-9b7d-7de7c3b562c2" providerId="ADAL" clId="{F2D75D81-01A0-4284-87DD-C1F75DF4505F}" dt="2021-10-25T16:50:19.784" v="214"/>
          <ac:picMkLst>
            <pc:docMk/>
            <pc:sldMk cId="247236006" sldId="384"/>
            <ac:picMk id="6" creationId="{7B3BBC49-2E83-4AC5-A2C7-E4739FF4638E}"/>
          </ac:picMkLst>
        </pc:picChg>
      </pc:sldChg>
      <pc:sldChg chg="addSp delSp modSp new">
        <pc:chgData name="Ian Buckley" userId="8d70d456-7cd1-4b24-9b7d-7de7c3b562c2" providerId="ADAL" clId="{F2D75D81-01A0-4284-87DD-C1F75DF4505F}" dt="2021-10-25T17:03:50.264" v="286"/>
        <pc:sldMkLst>
          <pc:docMk/>
          <pc:sldMk cId="163430493" sldId="385"/>
        </pc:sldMkLst>
        <pc:spChg chg="del">
          <ac:chgData name="Ian Buckley" userId="8d70d456-7cd1-4b24-9b7d-7de7c3b562c2" providerId="ADAL" clId="{F2D75D81-01A0-4284-87DD-C1F75DF4505F}" dt="2021-10-25T17:03:50.264" v="286"/>
          <ac:spMkLst>
            <pc:docMk/>
            <pc:sldMk cId="163430493" sldId="385"/>
            <ac:spMk id="4" creationId="{259D0CA7-6D38-419A-B4B0-CF5C33C012AE}"/>
          </ac:spMkLst>
        </pc:spChg>
        <pc:picChg chg="add mod">
          <ac:chgData name="Ian Buckley" userId="8d70d456-7cd1-4b24-9b7d-7de7c3b562c2" providerId="ADAL" clId="{F2D75D81-01A0-4284-87DD-C1F75DF4505F}" dt="2021-10-25T17:03:50.264" v="286"/>
          <ac:picMkLst>
            <pc:docMk/>
            <pc:sldMk cId="163430493" sldId="385"/>
            <ac:picMk id="5" creationId="{7CEC035D-264F-49B1-85BB-8BC6D78C3C15}"/>
          </ac:picMkLst>
        </pc:picChg>
      </pc:sldChg>
      <pc:sldChg chg="addSp delSp modSp new mod modNotesTx">
        <pc:chgData name="Ian Buckley" userId="8d70d456-7cd1-4b24-9b7d-7de7c3b562c2" providerId="ADAL" clId="{F2D75D81-01A0-4284-87DD-C1F75DF4505F}" dt="2021-10-25T17:22:00.625" v="347"/>
        <pc:sldMkLst>
          <pc:docMk/>
          <pc:sldMk cId="1695649717" sldId="386"/>
        </pc:sldMkLst>
        <pc:spChg chg="mod">
          <ac:chgData name="Ian Buckley" userId="8d70d456-7cd1-4b24-9b7d-7de7c3b562c2" providerId="ADAL" clId="{F2D75D81-01A0-4284-87DD-C1F75DF4505F}" dt="2021-10-25T17:21:45.188" v="343" actId="14100"/>
          <ac:spMkLst>
            <pc:docMk/>
            <pc:sldMk cId="1695649717" sldId="386"/>
            <ac:spMk id="2" creationId="{84EAAA63-920D-437F-A901-5DE753BC99BC}"/>
          </ac:spMkLst>
        </pc:spChg>
        <pc:spChg chg="mod">
          <ac:chgData name="Ian Buckley" userId="8d70d456-7cd1-4b24-9b7d-7de7c3b562c2" providerId="ADAL" clId="{F2D75D81-01A0-4284-87DD-C1F75DF4505F}" dt="2021-10-25T17:21:17.985" v="340" actId="20577"/>
          <ac:spMkLst>
            <pc:docMk/>
            <pc:sldMk cId="1695649717" sldId="386"/>
            <ac:spMk id="3" creationId="{2CBE9885-CCEA-4E89-86BB-3B23C8A15BE5}"/>
          </ac:spMkLst>
        </pc:spChg>
        <pc:spChg chg="del mod">
          <ac:chgData name="Ian Buckley" userId="8d70d456-7cd1-4b24-9b7d-7de7c3b562c2" providerId="ADAL" clId="{F2D75D81-01A0-4284-87DD-C1F75DF4505F}" dt="2021-10-25T17:22:00.625" v="347"/>
          <ac:spMkLst>
            <pc:docMk/>
            <pc:sldMk cId="1695649717" sldId="386"/>
            <ac:spMk id="4" creationId="{1634431B-4D71-4FA4-978D-61EC6AAE745D}"/>
          </ac:spMkLst>
        </pc:spChg>
        <pc:picChg chg="add del mod">
          <ac:chgData name="Ian Buckley" userId="8d70d456-7cd1-4b24-9b7d-7de7c3b562c2" providerId="ADAL" clId="{F2D75D81-01A0-4284-87DD-C1F75DF4505F}" dt="2021-10-25T17:21:45.995" v="344"/>
          <ac:picMkLst>
            <pc:docMk/>
            <pc:sldMk cId="1695649717" sldId="386"/>
            <ac:picMk id="1026" creationId="{96D49E3B-A77E-49E2-AC20-6DF706D1EB55}"/>
          </ac:picMkLst>
        </pc:picChg>
        <pc:picChg chg="add mod">
          <ac:chgData name="Ian Buckley" userId="8d70d456-7cd1-4b24-9b7d-7de7c3b562c2" providerId="ADAL" clId="{F2D75D81-01A0-4284-87DD-C1F75DF4505F}" dt="2021-10-25T17:22:00.625" v="347"/>
          <ac:picMkLst>
            <pc:docMk/>
            <pc:sldMk cId="1695649717" sldId="386"/>
            <ac:picMk id="1028" creationId="{94073089-707D-47AC-848B-9CE526BEED0A}"/>
          </ac:picMkLst>
        </pc:picChg>
      </pc:sldChg>
      <pc:sldChg chg="modSp new mod">
        <pc:chgData name="Ian Buckley" userId="8d70d456-7cd1-4b24-9b7d-7de7c3b562c2" providerId="ADAL" clId="{F2D75D81-01A0-4284-87DD-C1F75DF4505F}" dt="2021-10-25T17:17:50.581" v="330" actId="20577"/>
        <pc:sldMkLst>
          <pc:docMk/>
          <pc:sldMk cId="2562956344" sldId="387"/>
        </pc:sldMkLst>
        <pc:spChg chg="mod">
          <ac:chgData name="Ian Buckley" userId="8d70d456-7cd1-4b24-9b7d-7de7c3b562c2" providerId="ADAL" clId="{F2D75D81-01A0-4284-87DD-C1F75DF4505F}" dt="2021-10-25T17:17:50.581" v="330" actId="20577"/>
          <ac:spMkLst>
            <pc:docMk/>
            <pc:sldMk cId="2562956344" sldId="387"/>
            <ac:spMk id="2" creationId="{EF6689D8-F876-4120-8590-31AFD3F090E8}"/>
          </ac:spMkLst>
        </pc:spChg>
        <pc:spChg chg="mod">
          <ac:chgData name="Ian Buckley" userId="8d70d456-7cd1-4b24-9b7d-7de7c3b562c2" providerId="ADAL" clId="{F2D75D81-01A0-4284-87DD-C1F75DF4505F}" dt="2021-10-25T17:17:44.607" v="314" actId="27636"/>
          <ac:spMkLst>
            <pc:docMk/>
            <pc:sldMk cId="2562956344" sldId="387"/>
            <ac:spMk id="3" creationId="{55C9A915-D72A-4558-9B5A-EBFE749271F0}"/>
          </ac:spMkLst>
        </pc:spChg>
        <pc:spChg chg="mod">
          <ac:chgData name="Ian Buckley" userId="8d70d456-7cd1-4b24-9b7d-7de7c3b562c2" providerId="ADAL" clId="{F2D75D81-01A0-4284-87DD-C1F75DF4505F}" dt="2021-10-25T17:17:46.755" v="315"/>
          <ac:spMkLst>
            <pc:docMk/>
            <pc:sldMk cId="2562956344" sldId="387"/>
            <ac:spMk id="4" creationId="{453D7D78-9E4B-4503-8D97-8F83FAB99169}"/>
          </ac:spMkLst>
        </pc:spChg>
      </pc:sldChg>
      <pc:sldChg chg="addSp delSp modSp new mod setBg">
        <pc:chgData name="Ian Buckley" userId="8d70d456-7cd1-4b24-9b7d-7de7c3b562c2" providerId="ADAL" clId="{F2D75D81-01A0-4284-87DD-C1F75DF4505F}" dt="2021-10-25T17:28:11.295" v="354" actId="26606"/>
        <pc:sldMkLst>
          <pc:docMk/>
          <pc:sldMk cId="3238170179" sldId="388"/>
        </pc:sldMkLst>
        <pc:spChg chg="mod">
          <ac:chgData name="Ian Buckley" userId="8d70d456-7cd1-4b24-9b7d-7de7c3b562c2" providerId="ADAL" clId="{F2D75D81-01A0-4284-87DD-C1F75DF4505F}" dt="2021-10-25T17:28:11.295" v="354" actId="26606"/>
          <ac:spMkLst>
            <pc:docMk/>
            <pc:sldMk cId="3238170179" sldId="388"/>
            <ac:spMk id="2" creationId="{78216BB3-39B7-4127-85BF-0838938E4A6B}"/>
          </ac:spMkLst>
        </pc:spChg>
        <pc:spChg chg="del">
          <ac:chgData name="Ian Buckley" userId="8d70d456-7cd1-4b24-9b7d-7de7c3b562c2" providerId="ADAL" clId="{F2D75D81-01A0-4284-87DD-C1F75DF4505F}" dt="2021-10-25T17:27:55.727" v="352"/>
          <ac:spMkLst>
            <pc:docMk/>
            <pc:sldMk cId="3238170179" sldId="388"/>
            <ac:spMk id="3" creationId="{B18DBDE0-30EA-4847-9D99-762BD3E807F3}"/>
          </ac:spMkLst>
        </pc:spChg>
        <pc:spChg chg="del">
          <ac:chgData name="Ian Buckley" userId="8d70d456-7cd1-4b24-9b7d-7de7c3b562c2" providerId="ADAL" clId="{F2D75D81-01A0-4284-87DD-C1F75DF4505F}" dt="2021-10-25T17:22:15.815" v="349"/>
          <ac:spMkLst>
            <pc:docMk/>
            <pc:sldMk cId="3238170179" sldId="388"/>
            <ac:spMk id="4" creationId="{D8FAA00C-EA35-47A3-9E56-E6BEEA769B88}"/>
          </ac:spMkLst>
        </pc:spChg>
        <pc:spChg chg="add del mod">
          <ac:chgData name="Ian Buckley" userId="8d70d456-7cd1-4b24-9b7d-7de7c3b562c2" providerId="ADAL" clId="{F2D75D81-01A0-4284-87DD-C1F75DF4505F}" dt="2021-10-25T17:28:03.994" v="353"/>
          <ac:spMkLst>
            <pc:docMk/>
            <pc:sldMk cId="3238170179" sldId="388"/>
            <ac:spMk id="7" creationId="{32C2F06A-F196-416B-83A1-715CE6976A68}"/>
          </ac:spMkLst>
        </pc:spChg>
        <pc:spChg chg="add">
          <ac:chgData name="Ian Buckley" userId="8d70d456-7cd1-4b24-9b7d-7de7c3b562c2" providerId="ADAL" clId="{F2D75D81-01A0-4284-87DD-C1F75DF4505F}" dt="2021-10-25T17:28:11.295" v="354" actId="26606"/>
          <ac:spMkLst>
            <pc:docMk/>
            <pc:sldMk cId="3238170179" sldId="388"/>
            <ac:spMk id="13" creationId="{B30D0293-DE81-402F-B6B2-FED990029BFF}"/>
          </ac:spMkLst>
        </pc:spChg>
        <pc:spChg chg="add">
          <ac:chgData name="Ian Buckley" userId="8d70d456-7cd1-4b24-9b7d-7de7c3b562c2" providerId="ADAL" clId="{F2D75D81-01A0-4284-87DD-C1F75DF4505F}" dt="2021-10-25T17:28:11.295" v="354" actId="26606"/>
          <ac:spMkLst>
            <pc:docMk/>
            <pc:sldMk cId="3238170179" sldId="388"/>
            <ac:spMk id="18" creationId="{51CAEDA1-2D9E-4101-B553-8060F59F8ADD}"/>
          </ac:spMkLst>
        </pc:spChg>
        <pc:spChg chg="add">
          <ac:chgData name="Ian Buckley" userId="8d70d456-7cd1-4b24-9b7d-7de7c3b562c2" providerId="ADAL" clId="{F2D75D81-01A0-4284-87DD-C1F75DF4505F}" dt="2021-10-25T17:28:11.295" v="354" actId="26606"/>
          <ac:spMkLst>
            <pc:docMk/>
            <pc:sldMk cId="3238170179" sldId="388"/>
            <ac:spMk id="20" creationId="{D8AF0666-DC61-45FB-A7C3-3666814B1A2D}"/>
          </ac:spMkLst>
        </pc:spChg>
        <pc:spChg chg="add">
          <ac:chgData name="Ian Buckley" userId="8d70d456-7cd1-4b24-9b7d-7de7c3b562c2" providerId="ADAL" clId="{F2D75D81-01A0-4284-87DD-C1F75DF4505F}" dt="2021-10-25T17:28:11.295" v="354" actId="26606"/>
          <ac:spMkLst>
            <pc:docMk/>
            <pc:sldMk cId="3238170179" sldId="388"/>
            <ac:spMk id="22" creationId="{EF8AA041-5690-47D3-93E9-B8DE194D7235}"/>
          </ac:spMkLst>
        </pc:spChg>
        <pc:spChg chg="add">
          <ac:chgData name="Ian Buckley" userId="8d70d456-7cd1-4b24-9b7d-7de7c3b562c2" providerId="ADAL" clId="{F2D75D81-01A0-4284-87DD-C1F75DF4505F}" dt="2021-10-25T17:28:11.295" v="354" actId="26606"/>
          <ac:spMkLst>
            <pc:docMk/>
            <pc:sldMk cId="3238170179" sldId="388"/>
            <ac:spMk id="24" creationId="{592E6D62-9EA0-4821-A9F1-919E480D582A}"/>
          </ac:spMkLst>
        </pc:spChg>
        <pc:spChg chg="add">
          <ac:chgData name="Ian Buckley" userId="8d70d456-7cd1-4b24-9b7d-7de7c3b562c2" providerId="ADAL" clId="{F2D75D81-01A0-4284-87DD-C1F75DF4505F}" dt="2021-10-25T17:28:11.295" v="354" actId="26606"/>
          <ac:spMkLst>
            <pc:docMk/>
            <pc:sldMk cId="3238170179" sldId="388"/>
            <ac:spMk id="26" creationId="{939F7F10-4ADB-4678-918B-BC1498630322}"/>
          </ac:spMkLst>
        </pc:spChg>
        <pc:picChg chg="add del mod">
          <ac:chgData name="Ian Buckley" userId="8d70d456-7cd1-4b24-9b7d-7de7c3b562c2" providerId="ADAL" clId="{F2D75D81-01A0-4284-87DD-C1F75DF4505F}" dt="2021-10-25T17:27:52.346" v="351" actId="21"/>
          <ac:picMkLst>
            <pc:docMk/>
            <pc:sldMk cId="3238170179" sldId="388"/>
            <ac:picMk id="5" creationId="{850A3C87-3D73-4792-B3A7-480821E652E6}"/>
          </ac:picMkLst>
        </pc:picChg>
        <pc:picChg chg="add mod">
          <ac:chgData name="Ian Buckley" userId="8d70d456-7cd1-4b24-9b7d-7de7c3b562c2" providerId="ADAL" clId="{F2D75D81-01A0-4284-87DD-C1F75DF4505F}" dt="2021-10-25T17:28:11.295" v="354" actId="26606"/>
          <ac:picMkLst>
            <pc:docMk/>
            <pc:sldMk cId="3238170179" sldId="388"/>
            <ac:picMk id="8" creationId="{D782E923-77C1-43C9-B2DA-4435FE712E9F}"/>
          </ac:picMkLst>
        </pc:picChg>
        <pc:picChg chg="add mod">
          <ac:chgData name="Ian Buckley" userId="8d70d456-7cd1-4b24-9b7d-7de7c3b562c2" providerId="ADAL" clId="{F2D75D81-01A0-4284-87DD-C1F75DF4505F}" dt="2021-10-25T17:28:11.295" v="354" actId="26606"/>
          <ac:picMkLst>
            <pc:docMk/>
            <pc:sldMk cId="3238170179" sldId="388"/>
            <ac:picMk id="9" creationId="{35602CDB-4EB4-4BA5-988A-70104FAA268B}"/>
          </ac:picMkLst>
        </pc:picChg>
        <pc:cxnChg chg="add">
          <ac:chgData name="Ian Buckley" userId="8d70d456-7cd1-4b24-9b7d-7de7c3b562c2" providerId="ADAL" clId="{F2D75D81-01A0-4284-87DD-C1F75DF4505F}" dt="2021-10-25T17:28:11.295" v="354" actId="26606"/>
          <ac:cxnSpMkLst>
            <pc:docMk/>
            <pc:sldMk cId="3238170179" sldId="388"/>
            <ac:cxnSpMk id="16" creationId="{C4C66818-CCDC-456D-B9B5-A5D554D30129}"/>
          </ac:cxnSpMkLst>
        </pc:cxnChg>
      </pc:sldChg>
      <pc:sldChg chg="addSp delSp modSp new mod modClrScheme chgLayout">
        <pc:chgData name="Ian Buckley" userId="8d70d456-7cd1-4b24-9b7d-7de7c3b562c2" providerId="ADAL" clId="{F2D75D81-01A0-4284-87DD-C1F75DF4505F}" dt="2021-10-28T13:21:57.064" v="421" actId="20577"/>
        <pc:sldMkLst>
          <pc:docMk/>
          <pc:sldMk cId="780907650" sldId="389"/>
        </pc:sldMkLst>
        <pc:spChg chg="mod ord">
          <ac:chgData name="Ian Buckley" userId="8d70d456-7cd1-4b24-9b7d-7de7c3b562c2" providerId="ADAL" clId="{F2D75D81-01A0-4284-87DD-C1F75DF4505F}" dt="2021-10-28T13:20:27.776" v="393" actId="700"/>
          <ac:spMkLst>
            <pc:docMk/>
            <pc:sldMk cId="780907650" sldId="389"/>
            <ac:spMk id="2" creationId="{D745695E-6B35-4E49-AEE3-2BFBE8A699B4}"/>
          </ac:spMkLst>
        </pc:spChg>
        <pc:spChg chg="del mod ord">
          <ac:chgData name="Ian Buckley" userId="8d70d456-7cd1-4b24-9b7d-7de7c3b562c2" providerId="ADAL" clId="{F2D75D81-01A0-4284-87DD-C1F75DF4505F}" dt="2021-10-28T13:20:27.776" v="393" actId="700"/>
          <ac:spMkLst>
            <pc:docMk/>
            <pc:sldMk cId="780907650" sldId="389"/>
            <ac:spMk id="3" creationId="{61CD9120-4CA0-42D6-A2E1-6AE811DD15A0}"/>
          </ac:spMkLst>
        </pc:spChg>
        <pc:spChg chg="del">
          <ac:chgData name="Ian Buckley" userId="8d70d456-7cd1-4b24-9b7d-7de7c3b562c2" providerId="ADAL" clId="{F2D75D81-01A0-4284-87DD-C1F75DF4505F}" dt="2021-10-28T13:20:27.776" v="393" actId="700"/>
          <ac:spMkLst>
            <pc:docMk/>
            <pc:sldMk cId="780907650" sldId="389"/>
            <ac:spMk id="4" creationId="{5B10BC6B-BBB9-4B89-AAA4-5AA6C0114DE4}"/>
          </ac:spMkLst>
        </pc:spChg>
        <pc:spChg chg="add mod ord">
          <ac:chgData name="Ian Buckley" userId="8d70d456-7cd1-4b24-9b7d-7de7c3b562c2" providerId="ADAL" clId="{F2D75D81-01A0-4284-87DD-C1F75DF4505F}" dt="2021-10-28T13:21:57.064" v="421" actId="20577"/>
          <ac:spMkLst>
            <pc:docMk/>
            <pc:sldMk cId="780907650" sldId="389"/>
            <ac:spMk id="5" creationId="{9FE6D45C-6B53-4C10-9757-E498A42409A8}"/>
          </ac:spMkLst>
        </pc:spChg>
      </pc:sldChg>
      <pc:sldChg chg="addSp delSp modSp new mod setBg">
        <pc:chgData name="Ian Buckley" userId="8d70d456-7cd1-4b24-9b7d-7de7c3b562c2" providerId="ADAL" clId="{F2D75D81-01A0-4284-87DD-C1F75DF4505F}" dt="2021-10-28T16:48:37.017" v="506" actId="20577"/>
        <pc:sldMkLst>
          <pc:docMk/>
          <pc:sldMk cId="1175053487" sldId="390"/>
        </pc:sldMkLst>
        <pc:spChg chg="mod">
          <ac:chgData name="Ian Buckley" userId="8d70d456-7cd1-4b24-9b7d-7de7c3b562c2" providerId="ADAL" clId="{F2D75D81-01A0-4284-87DD-C1F75DF4505F}" dt="2021-10-28T16:47:57.094" v="502" actId="26606"/>
          <ac:spMkLst>
            <pc:docMk/>
            <pc:sldMk cId="1175053487" sldId="390"/>
            <ac:spMk id="2" creationId="{23F5E3FE-EEDF-4D8E-8FE2-916943F664F1}"/>
          </ac:spMkLst>
        </pc:spChg>
        <pc:spChg chg="del">
          <ac:chgData name="Ian Buckley" userId="8d70d456-7cd1-4b24-9b7d-7de7c3b562c2" providerId="ADAL" clId="{F2D75D81-01A0-4284-87DD-C1F75DF4505F}" dt="2021-10-28T16:47:51.103" v="501" actId="22"/>
          <ac:spMkLst>
            <pc:docMk/>
            <pc:sldMk cId="1175053487" sldId="390"/>
            <ac:spMk id="3" creationId="{89FA4B64-905D-4ABA-B89A-6CD21042F428}"/>
          </ac:spMkLst>
        </pc:spChg>
        <pc:spChg chg="mod">
          <ac:chgData name="Ian Buckley" userId="8d70d456-7cd1-4b24-9b7d-7de7c3b562c2" providerId="ADAL" clId="{F2D75D81-01A0-4284-87DD-C1F75DF4505F}" dt="2021-10-28T16:48:37.017" v="506" actId="20577"/>
          <ac:spMkLst>
            <pc:docMk/>
            <pc:sldMk cId="1175053487" sldId="390"/>
            <ac:spMk id="4" creationId="{D64762D3-1FB2-43D8-B50F-AE4424C3422C}"/>
          </ac:spMkLst>
        </pc:spChg>
        <pc:picChg chg="add mod ord">
          <ac:chgData name="Ian Buckley" userId="8d70d456-7cd1-4b24-9b7d-7de7c3b562c2" providerId="ADAL" clId="{F2D75D81-01A0-4284-87DD-C1F75DF4505F}" dt="2021-10-28T16:48:36.595" v="504" actId="27614"/>
          <ac:picMkLst>
            <pc:docMk/>
            <pc:sldMk cId="1175053487" sldId="390"/>
            <ac:picMk id="6" creationId="{B26C743D-45A8-4439-B92F-06BD4DDC4C3D}"/>
          </ac:picMkLst>
        </pc:picChg>
        <pc:cxnChg chg="add">
          <ac:chgData name="Ian Buckley" userId="8d70d456-7cd1-4b24-9b7d-7de7c3b562c2" providerId="ADAL" clId="{F2D75D81-01A0-4284-87DD-C1F75DF4505F}" dt="2021-10-28T16:47:57.094" v="502" actId="26606"/>
          <ac:cxnSpMkLst>
            <pc:docMk/>
            <pc:sldMk cId="1175053487" sldId="390"/>
            <ac:cxnSpMk id="11" creationId="{F4F4AF38-8AAD-4B65-9274-0033CABC4A16}"/>
          </ac:cxnSpMkLst>
        </pc:cxnChg>
      </pc:sldChg>
      <pc:sldChg chg="addSp delSp modSp new mod ord modClrScheme chgLayout">
        <pc:chgData name="Ian Buckley" userId="8d70d456-7cd1-4b24-9b7d-7de7c3b562c2" providerId="ADAL" clId="{F2D75D81-01A0-4284-87DD-C1F75DF4505F}" dt="2021-11-08T18:08:16.129" v="533"/>
        <pc:sldMkLst>
          <pc:docMk/>
          <pc:sldMk cId="2830169495" sldId="391"/>
        </pc:sldMkLst>
        <pc:spChg chg="del mod ord">
          <ac:chgData name="Ian Buckley" userId="8d70d456-7cd1-4b24-9b7d-7de7c3b562c2" providerId="ADAL" clId="{F2D75D81-01A0-4284-87DD-C1F75DF4505F}" dt="2021-11-08T18:06:13.649" v="513" actId="700"/>
          <ac:spMkLst>
            <pc:docMk/>
            <pc:sldMk cId="2830169495" sldId="391"/>
            <ac:spMk id="2" creationId="{204AEE00-1614-48A7-8BBD-369B7B215605}"/>
          </ac:spMkLst>
        </pc:spChg>
        <pc:spChg chg="del">
          <ac:chgData name="Ian Buckley" userId="8d70d456-7cd1-4b24-9b7d-7de7c3b562c2" providerId="ADAL" clId="{F2D75D81-01A0-4284-87DD-C1F75DF4505F}" dt="2021-11-08T18:05:45.256" v="512" actId="22"/>
          <ac:spMkLst>
            <pc:docMk/>
            <pc:sldMk cId="2830169495" sldId="391"/>
            <ac:spMk id="3" creationId="{C0A06BA5-A62C-41EA-970A-A5E35CE49052}"/>
          </ac:spMkLst>
        </pc:spChg>
        <pc:spChg chg="add mod ord">
          <ac:chgData name="Ian Buckley" userId="8d70d456-7cd1-4b24-9b7d-7de7c3b562c2" providerId="ADAL" clId="{F2D75D81-01A0-4284-87DD-C1F75DF4505F}" dt="2021-11-08T18:06:55.613" v="523" actId="20577"/>
          <ac:spMkLst>
            <pc:docMk/>
            <pc:sldMk cId="2830169495" sldId="391"/>
            <ac:spMk id="6" creationId="{17CF7D81-3E75-428F-826E-E22578CC8BA2}"/>
          </ac:spMkLst>
        </pc:spChg>
        <pc:spChg chg="add mod ord">
          <ac:chgData name="Ian Buckley" userId="8d70d456-7cd1-4b24-9b7d-7de7c3b562c2" providerId="ADAL" clId="{F2D75D81-01A0-4284-87DD-C1F75DF4505F}" dt="2021-11-08T18:06:34.005" v="515"/>
          <ac:spMkLst>
            <pc:docMk/>
            <pc:sldMk cId="2830169495" sldId="391"/>
            <ac:spMk id="7" creationId="{46F76792-67C0-4525-BFA2-244B7F1CCC5D}"/>
          </ac:spMkLst>
        </pc:spChg>
        <pc:picChg chg="add mod ord modCrop">
          <ac:chgData name="Ian Buckley" userId="8d70d456-7cd1-4b24-9b7d-7de7c3b562c2" providerId="ADAL" clId="{F2D75D81-01A0-4284-87DD-C1F75DF4505F}" dt="2021-11-08T18:07:58.229" v="531" actId="14100"/>
          <ac:picMkLst>
            <pc:docMk/>
            <pc:sldMk cId="2830169495" sldId="391"/>
            <ac:picMk id="5" creationId="{D42B98AA-2D65-49AA-848F-24B7D9DCE22B}"/>
          </ac:picMkLst>
        </pc:picChg>
      </pc:sldChg>
    </pc:docChg>
  </pc:docChgLst>
  <pc:docChgLst>
    <pc:chgData name="Ian Buckley" userId="548b3de4682389d2" providerId="LiveId" clId="{66D5CFEA-1E56-384C-9C53-838C2C4588C7}"/>
    <pc:docChg chg="undo custSel addSld delSld modSld sldOrd addSection delSection modSection">
      <pc:chgData name="Ian Buckley" userId="548b3de4682389d2" providerId="LiveId" clId="{66D5CFEA-1E56-384C-9C53-838C2C4588C7}" dt="2022-03-01T18:34:24.235" v="5950" actId="1076"/>
      <pc:docMkLst>
        <pc:docMk/>
      </pc:docMkLst>
      <pc:sldChg chg="add">
        <pc:chgData name="Ian Buckley" userId="548b3de4682389d2" providerId="LiveId" clId="{66D5CFEA-1E56-384C-9C53-838C2C4588C7}" dt="2022-02-28T23:17:54.492" v="3278"/>
        <pc:sldMkLst>
          <pc:docMk/>
          <pc:sldMk cId="1387853047" sldId="262"/>
        </pc:sldMkLst>
      </pc:sldChg>
      <pc:sldChg chg="del">
        <pc:chgData name="Ian Buckley" userId="548b3de4682389d2" providerId="LiveId" clId="{66D5CFEA-1E56-384C-9C53-838C2C4588C7}" dt="2022-03-01T01:27:57.835" v="3423" actId="18676"/>
        <pc:sldMkLst>
          <pc:docMk/>
          <pc:sldMk cId="1543481939" sldId="273"/>
        </pc:sldMkLst>
      </pc:sldChg>
      <pc:sldChg chg="delSp modSp mod">
        <pc:chgData name="Ian Buckley" userId="548b3de4682389d2" providerId="LiveId" clId="{66D5CFEA-1E56-384C-9C53-838C2C4588C7}" dt="2022-03-01T18:31:59.385" v="5927" actId="27636"/>
        <pc:sldMkLst>
          <pc:docMk/>
          <pc:sldMk cId="515020064" sldId="281"/>
        </pc:sldMkLst>
        <pc:spChg chg="mod">
          <ac:chgData name="Ian Buckley" userId="548b3de4682389d2" providerId="LiveId" clId="{66D5CFEA-1E56-384C-9C53-838C2C4588C7}" dt="2022-03-01T18:31:59.385" v="5927" actId="27636"/>
          <ac:spMkLst>
            <pc:docMk/>
            <pc:sldMk cId="515020064" sldId="281"/>
            <ac:spMk id="5" creationId="{00000000-0000-0000-0000-000000000000}"/>
          </ac:spMkLst>
        </pc:spChg>
        <pc:spChg chg="mod">
          <ac:chgData name="Ian Buckley" userId="548b3de4682389d2" providerId="LiveId" clId="{66D5CFEA-1E56-384C-9C53-838C2C4588C7}" dt="2022-03-01T18:31:59.384" v="5926" actId="27636"/>
          <ac:spMkLst>
            <pc:docMk/>
            <pc:sldMk cId="515020064" sldId="281"/>
            <ac:spMk id="6" creationId="{00000000-0000-0000-0000-000000000000}"/>
          </ac:spMkLst>
        </pc:spChg>
        <pc:spChg chg="del">
          <ac:chgData name="Ian Buckley" userId="548b3de4682389d2" providerId="LiveId" clId="{66D5CFEA-1E56-384C-9C53-838C2C4588C7}" dt="2022-02-24T02:08:12.884" v="55" actId="478"/>
          <ac:spMkLst>
            <pc:docMk/>
            <pc:sldMk cId="515020064" sldId="281"/>
            <ac:spMk id="7" creationId="{1C8B1789-8DB5-42A7-9F02-74552AB21F3F}"/>
          </ac:spMkLst>
        </pc:spChg>
        <pc:spChg chg="del">
          <ac:chgData name="Ian Buckley" userId="548b3de4682389d2" providerId="LiveId" clId="{66D5CFEA-1E56-384C-9C53-838C2C4588C7}" dt="2022-02-24T02:08:04.240" v="54" actId="478"/>
          <ac:spMkLst>
            <pc:docMk/>
            <pc:sldMk cId="515020064" sldId="281"/>
            <ac:spMk id="14" creationId="{25C6958C-559D-4843-95BD-486BB73C46A7}"/>
          </ac:spMkLst>
        </pc:spChg>
        <pc:picChg chg="del">
          <ac:chgData name="Ian Buckley" userId="548b3de4682389d2" providerId="LiveId" clId="{66D5CFEA-1E56-384C-9C53-838C2C4588C7}" dt="2022-02-24T02:07:53.145" v="52" actId="478"/>
          <ac:picMkLst>
            <pc:docMk/>
            <pc:sldMk cId="515020064" sldId="281"/>
            <ac:picMk id="13" creationId="{955ABF00-9AB4-450A-BDE4-A2B819961064}"/>
          </ac:picMkLst>
        </pc:picChg>
        <pc:picChg chg="del">
          <ac:chgData name="Ian Buckley" userId="548b3de4682389d2" providerId="LiveId" clId="{66D5CFEA-1E56-384C-9C53-838C2C4588C7}" dt="2022-02-24T02:07:55.783" v="53" actId="478"/>
          <ac:picMkLst>
            <pc:docMk/>
            <pc:sldMk cId="515020064" sldId="281"/>
            <ac:picMk id="15" creationId="{7B3A3709-EF26-4608-B8C8-00E5B3A77F67}"/>
          </ac:picMkLst>
        </pc:picChg>
      </pc:sldChg>
      <pc:sldChg chg="del">
        <pc:chgData name="Ian Buckley" userId="548b3de4682389d2" providerId="LiveId" clId="{66D5CFEA-1E56-384C-9C53-838C2C4588C7}" dt="2022-03-01T01:27:57.835" v="3423" actId="18676"/>
        <pc:sldMkLst>
          <pc:docMk/>
          <pc:sldMk cId="3879485030" sldId="283"/>
        </pc:sldMkLst>
      </pc:sldChg>
      <pc:sldChg chg="addSp delSp modSp mod">
        <pc:chgData name="Ian Buckley" userId="548b3de4682389d2" providerId="LiveId" clId="{66D5CFEA-1E56-384C-9C53-838C2C4588C7}" dt="2022-03-01T18:25:47.237" v="5865" actId="14100"/>
        <pc:sldMkLst>
          <pc:docMk/>
          <pc:sldMk cId="751077912" sldId="298"/>
        </pc:sldMkLst>
        <pc:spChg chg="del">
          <ac:chgData name="Ian Buckley" userId="548b3de4682389d2" providerId="LiveId" clId="{66D5CFEA-1E56-384C-9C53-838C2C4588C7}" dt="2022-03-01T01:18:02.757" v="3335" actId="478"/>
          <ac:spMkLst>
            <pc:docMk/>
            <pc:sldMk cId="751077912" sldId="298"/>
            <ac:spMk id="5" creationId="{07AF432A-ADAE-4B16-8178-E71DEAEEC023}"/>
          </ac:spMkLst>
        </pc:spChg>
        <pc:spChg chg="mod">
          <ac:chgData name="Ian Buckley" userId="548b3de4682389d2" providerId="LiveId" clId="{66D5CFEA-1E56-384C-9C53-838C2C4588C7}" dt="2022-03-01T01:24:42.962" v="3384" actId="14100"/>
          <ac:spMkLst>
            <pc:docMk/>
            <pc:sldMk cId="751077912" sldId="298"/>
            <ac:spMk id="6" creationId="{C9A3D1B9-4ED4-4E81-B1B6-6364DC8B32AE}"/>
          </ac:spMkLst>
        </pc:spChg>
        <pc:spChg chg="add del">
          <ac:chgData name="Ian Buckley" userId="548b3de4682389d2" providerId="LiveId" clId="{66D5CFEA-1E56-384C-9C53-838C2C4588C7}" dt="2022-03-01T01:22:57.988" v="3357"/>
          <ac:spMkLst>
            <pc:docMk/>
            <pc:sldMk cId="751077912" sldId="298"/>
            <ac:spMk id="8" creationId="{157AE02D-8DDC-5443-94EB-297D8146567D}"/>
          </ac:spMkLst>
        </pc:spChg>
        <pc:spChg chg="add mod">
          <ac:chgData name="Ian Buckley" userId="548b3de4682389d2" providerId="LiveId" clId="{66D5CFEA-1E56-384C-9C53-838C2C4588C7}" dt="2022-03-01T18:25:47.237" v="5865" actId="14100"/>
          <ac:spMkLst>
            <pc:docMk/>
            <pc:sldMk cId="751077912" sldId="298"/>
            <ac:spMk id="10" creationId="{226306F4-C8C4-3A4F-9599-3F79F4AC7E1A}"/>
          </ac:spMkLst>
        </pc:spChg>
        <pc:picChg chg="add mod">
          <ac:chgData name="Ian Buckley" userId="548b3de4682389d2" providerId="LiveId" clId="{66D5CFEA-1E56-384C-9C53-838C2C4588C7}" dt="2022-03-01T01:25:08.840" v="3391" actId="1076"/>
          <ac:picMkLst>
            <pc:docMk/>
            <pc:sldMk cId="751077912" sldId="298"/>
            <ac:picMk id="9" creationId="{D247A29E-CB39-E143-AF7F-1757E95F9CB3}"/>
          </ac:picMkLst>
        </pc:picChg>
        <pc:picChg chg="mod">
          <ac:chgData name="Ian Buckley" userId="548b3de4682389d2" providerId="LiveId" clId="{66D5CFEA-1E56-384C-9C53-838C2C4588C7}" dt="2022-03-01T01:24:33.131" v="3382" actId="1076"/>
          <ac:picMkLst>
            <pc:docMk/>
            <pc:sldMk cId="751077912" sldId="298"/>
            <ac:picMk id="11" creationId="{81B2E051-6E43-488D-A9F5-BEF03BC9796E}"/>
          </ac:picMkLst>
        </pc:picChg>
        <pc:picChg chg="del">
          <ac:chgData name="Ian Buckley" userId="548b3de4682389d2" providerId="LiveId" clId="{66D5CFEA-1E56-384C-9C53-838C2C4588C7}" dt="2022-03-01T01:18:32.768" v="3337" actId="478"/>
          <ac:picMkLst>
            <pc:docMk/>
            <pc:sldMk cId="751077912" sldId="298"/>
            <ac:picMk id="12" creationId="{1660FE5F-70E3-4583-A1D1-639292B4F1C4}"/>
          </ac:picMkLst>
        </pc:picChg>
        <pc:picChg chg="mod">
          <ac:chgData name="Ian Buckley" userId="548b3de4682389d2" providerId="LiveId" clId="{66D5CFEA-1E56-384C-9C53-838C2C4588C7}" dt="2022-03-01T01:25:05.429" v="3389" actId="1076"/>
          <ac:picMkLst>
            <pc:docMk/>
            <pc:sldMk cId="751077912" sldId="298"/>
            <ac:picMk id="7174" creationId="{EB238857-2C07-490E-86BB-4B115D64698C}"/>
          </ac:picMkLst>
        </pc:picChg>
        <pc:picChg chg="mod">
          <ac:chgData name="Ian Buckley" userId="548b3de4682389d2" providerId="LiveId" clId="{66D5CFEA-1E56-384C-9C53-838C2C4588C7}" dt="2022-03-01T01:24:56.935" v="3386" actId="1076"/>
          <ac:picMkLst>
            <pc:docMk/>
            <pc:sldMk cId="751077912" sldId="298"/>
            <ac:picMk id="7176" creationId="{1E2F19E8-9B2B-482A-A4EC-9C09C81962E0}"/>
          </ac:picMkLst>
        </pc:picChg>
        <pc:picChg chg="mod">
          <ac:chgData name="Ian Buckley" userId="548b3de4682389d2" providerId="LiveId" clId="{66D5CFEA-1E56-384C-9C53-838C2C4588C7}" dt="2022-03-01T01:25:06.952" v="3390" actId="1076"/>
          <ac:picMkLst>
            <pc:docMk/>
            <pc:sldMk cId="751077912" sldId="298"/>
            <ac:picMk id="7178" creationId="{9878B19B-9E05-4B1B-85A6-752C3E42DA8F}"/>
          </ac:picMkLst>
        </pc:picChg>
        <pc:picChg chg="del">
          <ac:chgData name="Ian Buckley" userId="548b3de4682389d2" providerId="LiveId" clId="{66D5CFEA-1E56-384C-9C53-838C2C4588C7}" dt="2022-03-01T01:18:29.110" v="3336" actId="478"/>
          <ac:picMkLst>
            <pc:docMk/>
            <pc:sldMk cId="751077912" sldId="298"/>
            <ac:picMk id="10242" creationId="{CD82A95D-A277-4AE7-A893-992F5ED61772}"/>
          </ac:picMkLst>
        </pc:picChg>
      </pc:sldChg>
      <pc:sldChg chg="delSp modSp mod">
        <pc:chgData name="Ian Buckley" userId="548b3de4682389d2" providerId="LiveId" clId="{66D5CFEA-1E56-384C-9C53-838C2C4588C7}" dt="2022-03-01T18:34:24.235" v="5950" actId="1076"/>
        <pc:sldMkLst>
          <pc:docMk/>
          <pc:sldMk cId="3575556837" sldId="300"/>
        </pc:sldMkLst>
        <pc:picChg chg="mod">
          <ac:chgData name="Ian Buckley" userId="548b3de4682389d2" providerId="LiveId" clId="{66D5CFEA-1E56-384C-9C53-838C2C4588C7}" dt="2022-03-01T18:34:21.920" v="5949" actId="1076"/>
          <ac:picMkLst>
            <pc:docMk/>
            <pc:sldMk cId="3575556837" sldId="300"/>
            <ac:picMk id="5" creationId="{49D1F593-BFAA-4C70-8DBF-D0597645F57B}"/>
          </ac:picMkLst>
        </pc:picChg>
        <pc:picChg chg="del">
          <ac:chgData name="Ian Buckley" userId="548b3de4682389d2" providerId="LiveId" clId="{66D5CFEA-1E56-384C-9C53-838C2C4588C7}" dt="2022-02-24T02:28:06.186" v="64" actId="478"/>
          <ac:picMkLst>
            <pc:docMk/>
            <pc:sldMk cId="3575556837" sldId="300"/>
            <ac:picMk id="7" creationId="{F210842D-EE3C-4A14-8F3A-5B58AD70D943}"/>
          </ac:picMkLst>
        </pc:picChg>
        <pc:picChg chg="mod">
          <ac:chgData name="Ian Buckley" userId="548b3de4682389d2" providerId="LiveId" clId="{66D5CFEA-1E56-384C-9C53-838C2C4588C7}" dt="2022-03-01T18:34:24.235" v="5950" actId="1076"/>
          <ac:picMkLst>
            <pc:docMk/>
            <pc:sldMk cId="3575556837" sldId="300"/>
            <ac:picMk id="9" creationId="{2BFA6DD7-CD00-4C11-96E6-AED633BE2A4E}"/>
          </ac:picMkLst>
        </pc:picChg>
      </pc:sldChg>
      <pc:sldChg chg="delSp modSp mod">
        <pc:chgData name="Ian Buckley" userId="548b3de4682389d2" providerId="LiveId" clId="{66D5CFEA-1E56-384C-9C53-838C2C4588C7}" dt="2022-03-01T18:27:20.398" v="5868" actId="478"/>
        <pc:sldMkLst>
          <pc:docMk/>
          <pc:sldMk cId="2011602529" sldId="301"/>
        </pc:sldMkLst>
        <pc:spChg chg="del mod">
          <ac:chgData name="Ian Buckley" userId="548b3de4682389d2" providerId="LiveId" clId="{66D5CFEA-1E56-384C-9C53-838C2C4588C7}" dt="2022-03-01T18:27:20.398" v="5868" actId="478"/>
          <ac:spMkLst>
            <pc:docMk/>
            <pc:sldMk cId="2011602529" sldId="301"/>
            <ac:spMk id="7" creationId="{467EBDFD-4597-40D6-ABC5-14FCDAF0D08B}"/>
          </ac:spMkLst>
        </pc:spChg>
      </pc:sldChg>
      <pc:sldChg chg="del">
        <pc:chgData name="Ian Buckley" userId="548b3de4682389d2" providerId="LiveId" clId="{66D5CFEA-1E56-384C-9C53-838C2C4588C7}" dt="2022-03-01T15:16:28.596" v="4532" actId="2696"/>
        <pc:sldMkLst>
          <pc:docMk/>
          <pc:sldMk cId="113736446" sldId="302"/>
        </pc:sldMkLst>
      </pc:sldChg>
      <pc:sldChg chg="del">
        <pc:chgData name="Ian Buckley" userId="548b3de4682389d2" providerId="LiveId" clId="{66D5CFEA-1E56-384C-9C53-838C2C4588C7}" dt="2022-03-01T15:16:27.784" v="4531" actId="2696"/>
        <pc:sldMkLst>
          <pc:docMk/>
          <pc:sldMk cId="323129291" sldId="305"/>
        </pc:sldMkLst>
      </pc:sldChg>
      <pc:sldChg chg="del">
        <pc:chgData name="Ian Buckley" userId="548b3de4682389d2" providerId="LiveId" clId="{66D5CFEA-1E56-384C-9C53-838C2C4588C7}" dt="2022-03-01T15:16:26.758" v="4530" actId="2696"/>
        <pc:sldMkLst>
          <pc:docMk/>
          <pc:sldMk cId="2325597789" sldId="307"/>
        </pc:sldMkLst>
      </pc:sldChg>
      <pc:sldChg chg="delSp">
        <pc:chgData name="Ian Buckley" userId="548b3de4682389d2" providerId="LiveId" clId="{66D5CFEA-1E56-384C-9C53-838C2C4588C7}" dt="2022-02-24T02:28:12.516" v="65" actId="478"/>
        <pc:sldMkLst>
          <pc:docMk/>
          <pc:sldMk cId="2876758425" sldId="312"/>
        </pc:sldMkLst>
        <pc:picChg chg="del">
          <ac:chgData name="Ian Buckley" userId="548b3de4682389d2" providerId="LiveId" clId="{66D5CFEA-1E56-384C-9C53-838C2C4588C7}" dt="2022-02-24T02:28:12.516" v="65" actId="478"/>
          <ac:picMkLst>
            <pc:docMk/>
            <pc:sldMk cId="2876758425" sldId="312"/>
            <ac:picMk id="7" creationId="{F210842D-EE3C-4A14-8F3A-5B58AD70D943}"/>
          </ac:picMkLst>
        </pc:picChg>
      </pc:sldChg>
      <pc:sldChg chg="delSp">
        <pc:chgData name="Ian Buckley" userId="548b3de4682389d2" providerId="LiveId" clId="{66D5CFEA-1E56-384C-9C53-838C2C4588C7}" dt="2022-02-24T02:27:40.971" v="61" actId="478"/>
        <pc:sldMkLst>
          <pc:docMk/>
          <pc:sldMk cId="1569628810" sldId="314"/>
        </pc:sldMkLst>
        <pc:picChg chg="del">
          <ac:chgData name="Ian Buckley" userId="548b3de4682389d2" providerId="LiveId" clId="{66D5CFEA-1E56-384C-9C53-838C2C4588C7}" dt="2022-02-24T02:27:40.971" v="61" actId="478"/>
          <ac:picMkLst>
            <pc:docMk/>
            <pc:sldMk cId="1569628810" sldId="314"/>
            <ac:picMk id="7" creationId="{0526CD6F-58F6-4ED2-A596-1C7AAB772921}"/>
          </ac:picMkLst>
        </pc:picChg>
      </pc:sldChg>
      <pc:sldChg chg="delSp mod">
        <pc:chgData name="Ian Buckley" userId="548b3de4682389d2" providerId="LiveId" clId="{66D5CFEA-1E56-384C-9C53-838C2C4588C7}" dt="2022-03-01T12:42:35.367" v="3823" actId="478"/>
        <pc:sldMkLst>
          <pc:docMk/>
          <pc:sldMk cId="1094271076" sldId="315"/>
        </pc:sldMkLst>
        <pc:spChg chg="del">
          <ac:chgData name="Ian Buckley" userId="548b3de4682389d2" providerId="LiveId" clId="{66D5CFEA-1E56-384C-9C53-838C2C4588C7}" dt="2022-03-01T12:42:35.367" v="3823" actId="478"/>
          <ac:spMkLst>
            <pc:docMk/>
            <pc:sldMk cId="1094271076" sldId="315"/>
            <ac:spMk id="12" creationId="{9028901A-BD87-48A1-96F0-F48C66A63653}"/>
          </ac:spMkLst>
        </pc:spChg>
        <pc:picChg chg="del">
          <ac:chgData name="Ian Buckley" userId="548b3de4682389d2" providerId="LiveId" clId="{66D5CFEA-1E56-384C-9C53-838C2C4588C7}" dt="2022-02-24T02:27:00.125" v="60" actId="478"/>
          <ac:picMkLst>
            <pc:docMk/>
            <pc:sldMk cId="1094271076" sldId="315"/>
            <ac:picMk id="7" creationId="{9E48100B-C5B3-47E2-8B85-DCDF9B2D37B2}"/>
          </ac:picMkLst>
        </pc:picChg>
      </pc:sldChg>
      <pc:sldChg chg="delSp modSp mod">
        <pc:chgData name="Ian Buckley" userId="548b3de4682389d2" providerId="LiveId" clId="{66D5CFEA-1E56-384C-9C53-838C2C4588C7}" dt="2022-03-01T18:12:47.577" v="5839" actId="1076"/>
        <pc:sldMkLst>
          <pc:docMk/>
          <pc:sldMk cId="1593876980" sldId="316"/>
        </pc:sldMkLst>
        <pc:spChg chg="mod">
          <ac:chgData name="Ian Buckley" userId="548b3de4682389d2" providerId="LiveId" clId="{66D5CFEA-1E56-384C-9C53-838C2C4588C7}" dt="2022-03-01T18:12:47.577" v="5839" actId="1076"/>
          <ac:spMkLst>
            <pc:docMk/>
            <pc:sldMk cId="1593876980" sldId="316"/>
            <ac:spMk id="3" creationId="{222602C0-418B-4F25-A52B-D43B9ED5E251}"/>
          </ac:spMkLst>
        </pc:spChg>
        <pc:picChg chg="del">
          <ac:chgData name="Ian Buckley" userId="548b3de4682389d2" providerId="LiveId" clId="{66D5CFEA-1E56-384C-9C53-838C2C4588C7}" dt="2022-02-24T02:27:46.356" v="62" actId="478"/>
          <ac:picMkLst>
            <pc:docMk/>
            <pc:sldMk cId="1593876980" sldId="316"/>
            <ac:picMk id="7" creationId="{19038794-8171-4618-BCFB-BA62830A16A0}"/>
          </ac:picMkLst>
        </pc:picChg>
      </pc:sldChg>
      <pc:sldChg chg="modSp mod">
        <pc:chgData name="Ian Buckley" userId="548b3de4682389d2" providerId="LiveId" clId="{66D5CFEA-1E56-384C-9C53-838C2C4588C7}" dt="2022-02-28T18:09:56.847" v="2626" actId="33524"/>
        <pc:sldMkLst>
          <pc:docMk/>
          <pc:sldMk cId="3409546847" sldId="319"/>
        </pc:sldMkLst>
        <pc:spChg chg="mod">
          <ac:chgData name="Ian Buckley" userId="548b3de4682389d2" providerId="LiveId" clId="{66D5CFEA-1E56-384C-9C53-838C2C4588C7}" dt="2022-02-28T18:09:56.847" v="2626" actId="33524"/>
          <ac:spMkLst>
            <pc:docMk/>
            <pc:sldMk cId="3409546847" sldId="319"/>
            <ac:spMk id="6" creationId="{C9A3D1B9-4ED4-4E81-B1B6-6364DC8B32AE}"/>
          </ac:spMkLst>
        </pc:spChg>
      </pc:sldChg>
      <pc:sldChg chg="addSp delSp modSp mod">
        <pc:chgData name="Ian Buckley" userId="548b3de4682389d2" providerId="LiveId" clId="{66D5CFEA-1E56-384C-9C53-838C2C4588C7}" dt="2022-03-01T18:10:35.914" v="5768" actId="1076"/>
        <pc:sldMkLst>
          <pc:docMk/>
          <pc:sldMk cId="1053904250" sldId="323"/>
        </pc:sldMkLst>
        <pc:spChg chg="mod">
          <ac:chgData name="Ian Buckley" userId="548b3de4682389d2" providerId="LiveId" clId="{66D5CFEA-1E56-384C-9C53-838C2C4588C7}" dt="2022-03-01T02:09:49.632" v="3458" actId="20577"/>
          <ac:spMkLst>
            <pc:docMk/>
            <pc:sldMk cId="1053904250" sldId="323"/>
            <ac:spMk id="5" creationId="{3A9DA322-FDD4-491A-A9DA-24F6AC093D87}"/>
          </ac:spMkLst>
        </pc:spChg>
        <pc:spChg chg="mod">
          <ac:chgData name="Ian Buckley" userId="548b3de4682389d2" providerId="LiveId" clId="{66D5CFEA-1E56-384C-9C53-838C2C4588C7}" dt="2022-03-01T02:09:27.259" v="3454" actId="27636"/>
          <ac:spMkLst>
            <pc:docMk/>
            <pc:sldMk cId="1053904250" sldId="323"/>
            <ac:spMk id="6" creationId="{C9A3D1B9-4ED4-4E81-B1B6-6364DC8B32AE}"/>
          </ac:spMkLst>
        </pc:spChg>
        <pc:spChg chg="add del mod">
          <ac:chgData name="Ian Buckley" userId="548b3de4682389d2" providerId="LiveId" clId="{66D5CFEA-1E56-384C-9C53-838C2C4588C7}" dt="2022-03-01T02:07:20.180" v="3429"/>
          <ac:spMkLst>
            <pc:docMk/>
            <pc:sldMk cId="1053904250" sldId="323"/>
            <ac:spMk id="8" creationId="{91866E95-99CE-BB4F-9AF1-98D15EF77D9D}"/>
          </ac:spMkLst>
        </pc:spChg>
        <pc:spChg chg="del mod">
          <ac:chgData name="Ian Buckley" userId="548b3de4682389d2" providerId="LiveId" clId="{66D5CFEA-1E56-384C-9C53-838C2C4588C7}" dt="2022-03-01T02:05:46.057" v="3426" actId="478"/>
          <ac:spMkLst>
            <pc:docMk/>
            <pc:sldMk cId="1053904250" sldId="323"/>
            <ac:spMk id="10" creationId="{FCE36D21-ADD1-4FFD-841A-272783A73445}"/>
          </ac:spMkLst>
        </pc:spChg>
        <pc:spChg chg="add mod">
          <ac:chgData name="Ian Buckley" userId="548b3de4682389d2" providerId="LiveId" clId="{66D5CFEA-1E56-384C-9C53-838C2C4588C7}" dt="2022-03-01T18:10:35.914" v="5768" actId="1076"/>
          <ac:spMkLst>
            <pc:docMk/>
            <pc:sldMk cId="1053904250" sldId="323"/>
            <ac:spMk id="12" creationId="{71628299-26AB-7F43-A776-6E033C819490}"/>
          </ac:spMkLst>
        </pc:spChg>
        <pc:picChg chg="mod">
          <ac:chgData name="Ian Buckley" userId="548b3de4682389d2" providerId="LiveId" clId="{66D5CFEA-1E56-384C-9C53-838C2C4588C7}" dt="2022-03-01T02:08:30.171" v="3438" actId="1076"/>
          <ac:picMkLst>
            <pc:docMk/>
            <pc:sldMk cId="1053904250" sldId="323"/>
            <ac:picMk id="2" creationId="{8F9D383F-B46C-4B11-9F10-37E02BD75543}"/>
          </ac:picMkLst>
        </pc:picChg>
        <pc:picChg chg="mod">
          <ac:chgData name="Ian Buckley" userId="548b3de4682389d2" providerId="LiveId" clId="{66D5CFEA-1E56-384C-9C53-838C2C4588C7}" dt="2022-03-01T02:08:32.577" v="3439" actId="1076"/>
          <ac:picMkLst>
            <pc:docMk/>
            <pc:sldMk cId="1053904250" sldId="323"/>
            <ac:picMk id="3" creationId="{68EF64E4-726A-4C2F-B6F2-D0EA317055D1}"/>
          </ac:picMkLst>
        </pc:picChg>
        <pc:picChg chg="del">
          <ac:chgData name="Ian Buckley" userId="548b3de4682389d2" providerId="LiveId" clId="{66D5CFEA-1E56-384C-9C53-838C2C4588C7}" dt="2022-03-01T02:05:52.964" v="3427" actId="478"/>
          <ac:picMkLst>
            <pc:docMk/>
            <pc:sldMk cId="1053904250" sldId="323"/>
            <ac:picMk id="11" creationId="{814B8A83-C8D5-48F3-938B-321B20066CA5}"/>
          </ac:picMkLst>
        </pc:picChg>
      </pc:sldChg>
      <pc:sldChg chg="mod modShow">
        <pc:chgData name="Ian Buckley" userId="548b3de4682389d2" providerId="LiveId" clId="{66D5CFEA-1E56-384C-9C53-838C2C4588C7}" dt="2022-03-01T18:28:46.847" v="5869" actId="729"/>
        <pc:sldMkLst>
          <pc:docMk/>
          <pc:sldMk cId="402248596" sldId="326"/>
        </pc:sldMkLst>
      </pc:sldChg>
      <pc:sldChg chg="del">
        <pc:chgData name="Ian Buckley" userId="548b3de4682389d2" providerId="LiveId" clId="{66D5CFEA-1E56-384C-9C53-838C2C4588C7}" dt="2022-03-01T01:27:57.835" v="3423" actId="18676"/>
        <pc:sldMkLst>
          <pc:docMk/>
          <pc:sldMk cId="447082096" sldId="327"/>
        </pc:sldMkLst>
      </pc:sldChg>
      <pc:sldChg chg="modNotesTx">
        <pc:chgData name="Ian Buckley" userId="548b3de4682389d2" providerId="LiveId" clId="{66D5CFEA-1E56-384C-9C53-838C2C4588C7}" dt="2022-02-24T02:09:08.700" v="58" actId="20577"/>
        <pc:sldMkLst>
          <pc:docMk/>
          <pc:sldMk cId="1522054463" sldId="329"/>
        </pc:sldMkLst>
      </pc:sldChg>
      <pc:sldChg chg="modSp mod">
        <pc:chgData name="Ian Buckley" userId="548b3de4682389d2" providerId="LiveId" clId="{66D5CFEA-1E56-384C-9C53-838C2C4588C7}" dt="2022-03-01T13:01:26.430" v="4048" actId="14100"/>
        <pc:sldMkLst>
          <pc:docMk/>
          <pc:sldMk cId="672899699" sldId="331"/>
        </pc:sldMkLst>
        <pc:picChg chg="mod">
          <ac:chgData name="Ian Buckley" userId="548b3de4682389d2" providerId="LiveId" clId="{66D5CFEA-1E56-384C-9C53-838C2C4588C7}" dt="2022-03-01T13:01:26.430" v="4048" actId="14100"/>
          <ac:picMkLst>
            <pc:docMk/>
            <pc:sldMk cId="672899699" sldId="331"/>
            <ac:picMk id="11" creationId="{0D72AB10-5356-4A97-8688-D61BA978D794}"/>
          </ac:picMkLst>
        </pc:picChg>
      </pc:sldChg>
      <pc:sldChg chg="del">
        <pc:chgData name="Ian Buckley" userId="548b3de4682389d2" providerId="LiveId" clId="{66D5CFEA-1E56-384C-9C53-838C2C4588C7}" dt="2022-03-01T01:27:57.835" v="3423" actId="18676"/>
        <pc:sldMkLst>
          <pc:docMk/>
          <pc:sldMk cId="837361556" sldId="338"/>
        </pc:sldMkLst>
      </pc:sldChg>
      <pc:sldChg chg="del">
        <pc:chgData name="Ian Buckley" userId="548b3de4682389d2" providerId="LiveId" clId="{66D5CFEA-1E56-384C-9C53-838C2C4588C7}" dt="2022-03-01T01:27:57.835" v="3423" actId="18676"/>
        <pc:sldMkLst>
          <pc:docMk/>
          <pc:sldMk cId="2945793380" sldId="340"/>
        </pc:sldMkLst>
      </pc:sldChg>
      <pc:sldChg chg="addSp modSp mod">
        <pc:chgData name="Ian Buckley" userId="548b3de4682389d2" providerId="LiveId" clId="{66D5CFEA-1E56-384C-9C53-838C2C4588C7}" dt="2022-03-01T17:49:55.499" v="5738" actId="1076"/>
        <pc:sldMkLst>
          <pc:docMk/>
          <pc:sldMk cId="3424330330" sldId="344"/>
        </pc:sldMkLst>
        <pc:spChg chg="add mod">
          <ac:chgData name="Ian Buckley" userId="548b3de4682389d2" providerId="LiveId" clId="{66D5CFEA-1E56-384C-9C53-838C2C4588C7}" dt="2022-03-01T17:49:55.499" v="5738" actId="1076"/>
          <ac:spMkLst>
            <pc:docMk/>
            <pc:sldMk cId="3424330330" sldId="344"/>
            <ac:spMk id="3" creationId="{55C67737-991C-2A42-A334-A2C3DA2F210F}"/>
          </ac:spMkLst>
        </pc:spChg>
      </pc:sldChg>
      <pc:sldChg chg="mod modShow">
        <pc:chgData name="Ian Buckley" userId="548b3de4682389d2" providerId="LiveId" clId="{66D5CFEA-1E56-384C-9C53-838C2C4588C7}" dt="2022-03-01T18:27:04.201" v="5866" actId="729"/>
        <pc:sldMkLst>
          <pc:docMk/>
          <pc:sldMk cId="866858699" sldId="347"/>
        </pc:sldMkLst>
      </pc:sldChg>
      <pc:sldChg chg="addSp delSp modSp mod">
        <pc:chgData name="Ian Buckley" userId="548b3de4682389d2" providerId="LiveId" clId="{66D5CFEA-1E56-384C-9C53-838C2C4588C7}" dt="2022-03-01T00:55:44.536" v="3310" actId="1076"/>
        <pc:sldMkLst>
          <pc:docMk/>
          <pc:sldMk cId="3566201890" sldId="351"/>
        </pc:sldMkLst>
        <pc:spChg chg="mod">
          <ac:chgData name="Ian Buckley" userId="548b3de4682389d2" providerId="LiveId" clId="{66D5CFEA-1E56-384C-9C53-838C2C4588C7}" dt="2022-02-24T02:04:12.408" v="36" actId="1076"/>
          <ac:spMkLst>
            <pc:docMk/>
            <pc:sldMk cId="3566201890" sldId="351"/>
            <ac:spMk id="4" creationId="{6A7892B4-0481-403F-9B96-CB9FA7641B29}"/>
          </ac:spMkLst>
        </pc:spChg>
        <pc:spChg chg="del mod">
          <ac:chgData name="Ian Buckley" userId="548b3de4682389d2" providerId="LiveId" clId="{66D5CFEA-1E56-384C-9C53-838C2C4588C7}" dt="2022-03-01T00:54:58.114" v="3303" actId="478"/>
          <ac:spMkLst>
            <pc:docMk/>
            <pc:sldMk cId="3566201890" sldId="351"/>
            <ac:spMk id="8" creationId="{0560AE52-66A7-44C3-BB0F-897BF52ADBED}"/>
          </ac:spMkLst>
        </pc:spChg>
        <pc:graphicFrameChg chg="add del mod">
          <ac:chgData name="Ian Buckley" userId="548b3de4682389d2" providerId="LiveId" clId="{66D5CFEA-1E56-384C-9C53-838C2C4588C7}" dt="2022-02-24T02:07:22.085" v="51" actId="478"/>
          <ac:graphicFrameMkLst>
            <pc:docMk/>
            <pc:sldMk cId="3566201890" sldId="351"/>
            <ac:graphicFrameMk id="3" creationId="{DB1E0CE6-977B-1946-A753-21BBB795D5F4}"/>
          </ac:graphicFrameMkLst>
        </pc:graphicFrameChg>
        <pc:graphicFrameChg chg="mod">
          <ac:chgData name="Ian Buckley" userId="548b3de4682389d2" providerId="LiveId" clId="{66D5CFEA-1E56-384C-9C53-838C2C4588C7}" dt="2022-03-01T00:55:39.028" v="3309" actId="1076"/>
          <ac:graphicFrameMkLst>
            <pc:docMk/>
            <pc:sldMk cId="3566201890" sldId="351"/>
            <ac:graphicFrameMk id="6" creationId="{A1A3E249-0B2E-4532-9F08-A3D52A14DF10}"/>
          </ac:graphicFrameMkLst>
        </pc:graphicFrameChg>
        <pc:picChg chg="mod">
          <ac:chgData name="Ian Buckley" userId="548b3de4682389d2" providerId="LiveId" clId="{66D5CFEA-1E56-384C-9C53-838C2C4588C7}" dt="2022-03-01T00:55:44.536" v="3310" actId="1076"/>
          <ac:picMkLst>
            <pc:docMk/>
            <pc:sldMk cId="3566201890" sldId="351"/>
            <ac:picMk id="7" creationId="{846B5C81-57D7-4791-8D53-8E4C3DBCB092}"/>
          </ac:picMkLst>
        </pc:picChg>
        <pc:picChg chg="add del mod">
          <ac:chgData name="Ian Buckley" userId="548b3de4682389d2" providerId="LiveId" clId="{66D5CFEA-1E56-384C-9C53-838C2C4588C7}" dt="2022-02-24T02:07:11.307" v="49" actId="21"/>
          <ac:picMkLst>
            <pc:docMk/>
            <pc:sldMk cId="3566201890" sldId="351"/>
            <ac:picMk id="1025" creationId="{09BBDBB6-3F02-1D42-B507-CE6A248870CB}"/>
          </ac:picMkLst>
        </pc:picChg>
      </pc:sldChg>
      <pc:sldChg chg="del">
        <pc:chgData name="Ian Buckley" userId="548b3de4682389d2" providerId="LiveId" clId="{66D5CFEA-1E56-384C-9C53-838C2C4588C7}" dt="2022-03-01T01:27:57.835" v="3423" actId="18676"/>
        <pc:sldMkLst>
          <pc:docMk/>
          <pc:sldMk cId="3561147412" sldId="354"/>
        </pc:sldMkLst>
      </pc:sldChg>
      <pc:sldChg chg="addSp modSp mod">
        <pc:chgData name="Ian Buckley" userId="548b3de4682389d2" providerId="LiveId" clId="{66D5CFEA-1E56-384C-9C53-838C2C4588C7}" dt="2022-03-01T15:09:13.962" v="4492" actId="1076"/>
        <pc:sldMkLst>
          <pc:docMk/>
          <pc:sldMk cId="780497050" sldId="359"/>
        </pc:sldMkLst>
        <pc:spChg chg="add mod">
          <ac:chgData name="Ian Buckley" userId="548b3de4682389d2" providerId="LiveId" clId="{66D5CFEA-1E56-384C-9C53-838C2C4588C7}" dt="2022-03-01T15:09:06.933" v="4491" actId="1076"/>
          <ac:spMkLst>
            <pc:docMk/>
            <pc:sldMk cId="780497050" sldId="359"/>
            <ac:spMk id="3" creationId="{BFFBC811-4E5F-BB49-AC1A-E604E35697DB}"/>
          </ac:spMkLst>
        </pc:spChg>
        <pc:spChg chg="mod">
          <ac:chgData name="Ian Buckley" userId="548b3de4682389d2" providerId="LiveId" clId="{66D5CFEA-1E56-384C-9C53-838C2C4588C7}" dt="2022-03-01T15:06:04.221" v="4413" actId="20577"/>
          <ac:spMkLst>
            <pc:docMk/>
            <pc:sldMk cId="780497050" sldId="359"/>
            <ac:spMk id="7" creationId="{9BE2FCBE-E81E-43D7-BD21-59C0D6A1177F}"/>
          </ac:spMkLst>
        </pc:spChg>
        <pc:picChg chg="mod">
          <ac:chgData name="Ian Buckley" userId="548b3de4682389d2" providerId="LiveId" clId="{66D5CFEA-1E56-384C-9C53-838C2C4588C7}" dt="2022-03-01T15:09:13.962" v="4492" actId="1076"/>
          <ac:picMkLst>
            <pc:docMk/>
            <pc:sldMk cId="780497050" sldId="359"/>
            <ac:picMk id="8" creationId="{EAD6EAA7-645A-47E0-95E7-48822339877F}"/>
          </ac:picMkLst>
        </pc:picChg>
      </pc:sldChg>
      <pc:sldChg chg="modSp mod">
        <pc:chgData name="Ian Buckley" userId="548b3de4682389d2" providerId="LiveId" clId="{66D5CFEA-1E56-384C-9C53-838C2C4588C7}" dt="2022-03-01T13:00:14.416" v="4047" actId="14100"/>
        <pc:sldMkLst>
          <pc:docMk/>
          <pc:sldMk cId="2884528386" sldId="363"/>
        </pc:sldMkLst>
        <pc:picChg chg="mod">
          <ac:chgData name="Ian Buckley" userId="548b3de4682389d2" providerId="LiveId" clId="{66D5CFEA-1E56-384C-9C53-838C2C4588C7}" dt="2022-03-01T13:00:14.416" v="4047" actId="14100"/>
          <ac:picMkLst>
            <pc:docMk/>
            <pc:sldMk cId="2884528386" sldId="363"/>
            <ac:picMk id="7" creationId="{483E53AE-8D70-4E36-B968-975FE255D347}"/>
          </ac:picMkLst>
        </pc:picChg>
      </pc:sldChg>
      <pc:sldChg chg="add">
        <pc:chgData name="Ian Buckley" userId="548b3de4682389d2" providerId="LiveId" clId="{66D5CFEA-1E56-384C-9C53-838C2C4588C7}" dt="2022-03-01T16:12:46.683" v="5387"/>
        <pc:sldMkLst>
          <pc:docMk/>
          <pc:sldMk cId="1224876139" sldId="366"/>
        </pc:sldMkLst>
      </pc:sldChg>
      <pc:sldChg chg="modSp del mod">
        <pc:chgData name="Ian Buckley" userId="548b3de4682389d2" providerId="LiveId" clId="{66D5CFEA-1E56-384C-9C53-838C2C4588C7}" dt="2022-03-01T16:12:38.114" v="5386" actId="2696"/>
        <pc:sldMkLst>
          <pc:docMk/>
          <pc:sldMk cId="1308227484" sldId="366"/>
        </pc:sldMkLst>
        <pc:spChg chg="mod">
          <ac:chgData name="Ian Buckley" userId="548b3de4682389d2" providerId="LiveId" clId="{66D5CFEA-1E56-384C-9C53-838C2C4588C7}" dt="2022-03-01T15:18:30.153" v="4590" actId="20577"/>
          <ac:spMkLst>
            <pc:docMk/>
            <pc:sldMk cId="1308227484" sldId="366"/>
            <ac:spMk id="4" creationId="{E847383E-B377-4D67-A670-08B574B71701}"/>
          </ac:spMkLst>
        </pc:spChg>
      </pc:sldChg>
      <pc:sldChg chg="mod modShow">
        <pc:chgData name="Ian Buckley" userId="548b3de4682389d2" providerId="LiveId" clId="{66D5CFEA-1E56-384C-9C53-838C2C4588C7}" dt="2022-03-01T18:29:28.404" v="5871" actId="729"/>
        <pc:sldMkLst>
          <pc:docMk/>
          <pc:sldMk cId="249255590" sldId="368"/>
        </pc:sldMkLst>
      </pc:sldChg>
      <pc:sldChg chg="delSp">
        <pc:chgData name="Ian Buckley" userId="548b3de4682389d2" providerId="LiveId" clId="{66D5CFEA-1E56-384C-9C53-838C2C4588C7}" dt="2022-02-24T02:27:57.080" v="63" actId="478"/>
        <pc:sldMkLst>
          <pc:docMk/>
          <pc:sldMk cId="1558430037" sldId="369"/>
        </pc:sldMkLst>
        <pc:picChg chg="del">
          <ac:chgData name="Ian Buckley" userId="548b3de4682389d2" providerId="LiveId" clId="{66D5CFEA-1E56-384C-9C53-838C2C4588C7}" dt="2022-02-24T02:27:57.080" v="63" actId="478"/>
          <ac:picMkLst>
            <pc:docMk/>
            <pc:sldMk cId="1558430037" sldId="369"/>
            <ac:picMk id="44" creationId="{196D47DE-5C00-4C7D-8C0B-281C42B7BAE1}"/>
          </ac:picMkLst>
        </pc:picChg>
      </pc:sldChg>
      <pc:sldChg chg="modSp mod">
        <pc:chgData name="Ian Buckley" userId="548b3de4682389d2" providerId="LiveId" clId="{66D5CFEA-1E56-384C-9C53-838C2C4588C7}" dt="2022-03-01T16:23:03.583" v="5681"/>
        <pc:sldMkLst>
          <pc:docMk/>
          <pc:sldMk cId="1573999073" sldId="374"/>
        </pc:sldMkLst>
        <pc:graphicFrameChg chg="modGraphic">
          <ac:chgData name="Ian Buckley" userId="548b3de4682389d2" providerId="LiveId" clId="{66D5CFEA-1E56-384C-9C53-838C2C4588C7}" dt="2022-03-01T16:23:03.583" v="5681"/>
          <ac:graphicFrameMkLst>
            <pc:docMk/>
            <pc:sldMk cId="1573999073" sldId="374"/>
            <ac:graphicFrameMk id="5" creationId="{DCC17DE4-EDC3-4BD9-A93B-3C578B2A977A}"/>
          </ac:graphicFrameMkLst>
        </pc:graphicFrameChg>
      </pc:sldChg>
      <pc:sldChg chg="modSp mod">
        <pc:chgData name="Ian Buckley" userId="548b3de4682389d2" providerId="LiveId" clId="{66D5CFEA-1E56-384C-9C53-838C2C4588C7}" dt="2022-03-01T16:22:00.036" v="5680" actId="20577"/>
        <pc:sldMkLst>
          <pc:docMk/>
          <pc:sldMk cId="122942757" sldId="375"/>
        </pc:sldMkLst>
        <pc:spChg chg="mod">
          <ac:chgData name="Ian Buckley" userId="548b3de4682389d2" providerId="LiveId" clId="{66D5CFEA-1E56-384C-9C53-838C2C4588C7}" dt="2022-03-01T16:21:56.179" v="5677" actId="20577"/>
          <ac:spMkLst>
            <pc:docMk/>
            <pc:sldMk cId="122942757" sldId="375"/>
            <ac:spMk id="2" creationId="{E3980A1B-52D6-4C0E-A244-9677B8C67E6C}"/>
          </ac:spMkLst>
        </pc:spChg>
        <pc:spChg chg="mod">
          <ac:chgData name="Ian Buckley" userId="548b3de4682389d2" providerId="LiveId" clId="{66D5CFEA-1E56-384C-9C53-838C2C4588C7}" dt="2022-03-01T16:22:00.036" v="5680" actId="20577"/>
          <ac:spMkLst>
            <pc:docMk/>
            <pc:sldMk cId="122942757" sldId="375"/>
            <ac:spMk id="3" creationId="{83771D14-9FA9-47CD-9CE8-BD851C54C5C0}"/>
          </ac:spMkLst>
        </pc:spChg>
      </pc:sldChg>
      <pc:sldChg chg="modSp mod">
        <pc:chgData name="Ian Buckley" userId="548b3de4682389d2" providerId="LiveId" clId="{66D5CFEA-1E56-384C-9C53-838C2C4588C7}" dt="2022-03-01T00:57:06.697" v="3328" actId="20577"/>
        <pc:sldMkLst>
          <pc:docMk/>
          <pc:sldMk cId="2579722181" sldId="377"/>
        </pc:sldMkLst>
        <pc:spChg chg="mod">
          <ac:chgData name="Ian Buckley" userId="548b3de4682389d2" providerId="LiveId" clId="{66D5CFEA-1E56-384C-9C53-838C2C4588C7}" dt="2022-03-01T00:57:06.697" v="3328" actId="20577"/>
          <ac:spMkLst>
            <pc:docMk/>
            <pc:sldMk cId="2579722181" sldId="377"/>
            <ac:spMk id="6" creationId="{7DE3E9E3-686C-4C13-806A-05E2D5F4127C}"/>
          </ac:spMkLst>
        </pc:spChg>
      </pc:sldChg>
      <pc:sldChg chg="del">
        <pc:chgData name="Ian Buckley" userId="548b3de4682389d2" providerId="LiveId" clId="{66D5CFEA-1E56-384C-9C53-838C2C4588C7}" dt="2022-03-01T01:27:57.835" v="3423" actId="18676"/>
        <pc:sldMkLst>
          <pc:docMk/>
          <pc:sldMk cId="4012139508" sldId="379"/>
        </pc:sldMkLst>
      </pc:sldChg>
      <pc:sldChg chg="mod ord modShow">
        <pc:chgData name="Ian Buckley" userId="548b3de4682389d2" providerId="LiveId" clId="{66D5CFEA-1E56-384C-9C53-838C2C4588C7}" dt="2022-03-01T15:19:41.063" v="4594" actId="20578"/>
        <pc:sldMkLst>
          <pc:docMk/>
          <pc:sldMk cId="3915702241" sldId="382"/>
        </pc:sldMkLst>
      </pc:sldChg>
      <pc:sldChg chg="addSp modSp mod">
        <pc:chgData name="Ian Buckley" userId="548b3de4682389d2" providerId="LiveId" clId="{66D5CFEA-1E56-384C-9C53-838C2C4588C7}" dt="2022-03-01T12:36:48.609" v="3822" actId="1076"/>
        <pc:sldMkLst>
          <pc:docMk/>
          <pc:sldMk cId="247236006" sldId="384"/>
        </pc:sldMkLst>
        <pc:spChg chg="add mod">
          <ac:chgData name="Ian Buckley" userId="548b3de4682389d2" providerId="LiveId" clId="{66D5CFEA-1E56-384C-9C53-838C2C4588C7}" dt="2022-03-01T12:36:48.609" v="3822" actId="1076"/>
          <ac:spMkLst>
            <pc:docMk/>
            <pc:sldMk cId="247236006" sldId="384"/>
            <ac:spMk id="2" creationId="{4754D480-E40C-A547-8926-61DFA5F18A2D}"/>
          </ac:spMkLst>
        </pc:spChg>
      </pc:sldChg>
      <pc:sldChg chg="del">
        <pc:chgData name="Ian Buckley" userId="548b3de4682389d2" providerId="LiveId" clId="{66D5CFEA-1E56-384C-9C53-838C2C4588C7}" dt="2022-03-01T16:26:38.401" v="5691" actId="2696"/>
        <pc:sldMkLst>
          <pc:docMk/>
          <pc:sldMk cId="163430493" sldId="385"/>
        </pc:sldMkLst>
      </pc:sldChg>
      <pc:sldChg chg="addSp modSp mod">
        <pc:chgData name="Ian Buckley" userId="548b3de4682389d2" providerId="LiveId" clId="{66D5CFEA-1E56-384C-9C53-838C2C4588C7}" dt="2022-03-01T17:29:40.792" v="5728" actId="1076"/>
        <pc:sldMkLst>
          <pc:docMk/>
          <pc:sldMk cId="1695649717" sldId="386"/>
        </pc:sldMkLst>
        <pc:spChg chg="add mod">
          <ac:chgData name="Ian Buckley" userId="548b3de4682389d2" providerId="LiveId" clId="{66D5CFEA-1E56-384C-9C53-838C2C4588C7}" dt="2022-03-01T17:29:40.792" v="5728" actId="1076"/>
          <ac:spMkLst>
            <pc:docMk/>
            <pc:sldMk cId="1695649717" sldId="386"/>
            <ac:spMk id="4" creationId="{4FF0804E-1491-0E4A-8DE8-58F6048DFC0D}"/>
          </ac:spMkLst>
        </pc:spChg>
      </pc:sldChg>
      <pc:sldChg chg="mod modShow">
        <pc:chgData name="Ian Buckley" userId="548b3de4682389d2" providerId="LiveId" clId="{66D5CFEA-1E56-384C-9C53-838C2C4588C7}" dt="2022-03-01T17:30:18.891" v="5729" actId="729"/>
        <pc:sldMkLst>
          <pc:docMk/>
          <pc:sldMk cId="3238170179" sldId="388"/>
        </pc:sldMkLst>
      </pc:sldChg>
      <pc:sldChg chg="addSp delSp modSp mod ord">
        <pc:chgData name="Ian Buckley" userId="548b3de4682389d2" providerId="LiveId" clId="{66D5CFEA-1E56-384C-9C53-838C2C4588C7}" dt="2022-02-28T14:58:02.808" v="1205" actId="20578"/>
        <pc:sldMkLst>
          <pc:docMk/>
          <pc:sldMk cId="780907650" sldId="389"/>
        </pc:sldMkLst>
        <pc:spChg chg="del mod">
          <ac:chgData name="Ian Buckley" userId="548b3de4682389d2" providerId="LiveId" clId="{66D5CFEA-1E56-384C-9C53-838C2C4588C7}" dt="2022-02-28T14:40:12.065" v="1066" actId="12084"/>
          <ac:spMkLst>
            <pc:docMk/>
            <pc:sldMk cId="780907650" sldId="389"/>
            <ac:spMk id="5" creationId="{9FE6D45C-6B53-4C10-9757-E498A42409A8}"/>
          </ac:spMkLst>
        </pc:spChg>
        <pc:graphicFrameChg chg="add mod">
          <ac:chgData name="Ian Buckley" userId="548b3de4682389d2" providerId="LiveId" clId="{66D5CFEA-1E56-384C-9C53-838C2C4588C7}" dt="2022-02-28T14:57:26.191" v="1204"/>
          <ac:graphicFrameMkLst>
            <pc:docMk/>
            <pc:sldMk cId="780907650" sldId="389"/>
            <ac:graphicFrameMk id="3" creationId="{0CBF91D7-858F-B849-AAAA-54A5E75EC477}"/>
          </ac:graphicFrameMkLst>
        </pc:graphicFrameChg>
        <pc:picChg chg="add del">
          <ac:chgData name="Ian Buckley" userId="548b3de4682389d2" providerId="LiveId" clId="{66D5CFEA-1E56-384C-9C53-838C2C4588C7}" dt="2022-02-28T14:54:28.677" v="1150"/>
          <ac:picMkLst>
            <pc:docMk/>
            <pc:sldMk cId="780907650" sldId="389"/>
            <ac:picMk id="2050" creationId="{4081CF57-654C-9647-BD28-B76B30A11B66}"/>
          </ac:picMkLst>
        </pc:picChg>
        <pc:picChg chg="add del">
          <ac:chgData name="Ian Buckley" userId="548b3de4682389d2" providerId="LiveId" clId="{66D5CFEA-1E56-384C-9C53-838C2C4588C7}" dt="2022-02-28T14:54:40.107" v="1153"/>
          <ac:picMkLst>
            <pc:docMk/>
            <pc:sldMk cId="780907650" sldId="389"/>
            <ac:picMk id="2052" creationId="{ED1D135C-C5C5-6841-9137-83214941927B}"/>
          </ac:picMkLst>
        </pc:picChg>
        <pc:picChg chg="add del">
          <ac:chgData name="Ian Buckley" userId="548b3de4682389d2" providerId="LiveId" clId="{66D5CFEA-1E56-384C-9C53-838C2C4588C7}" dt="2022-02-28T14:54:48.092" v="1155"/>
          <ac:picMkLst>
            <pc:docMk/>
            <pc:sldMk cId="780907650" sldId="389"/>
            <ac:picMk id="2054" creationId="{BA3BEBB3-4F52-FC4F-B431-6B6C1B7EB0A1}"/>
          </ac:picMkLst>
        </pc:picChg>
        <pc:picChg chg="add del">
          <ac:chgData name="Ian Buckley" userId="548b3de4682389d2" providerId="LiveId" clId="{66D5CFEA-1E56-384C-9C53-838C2C4588C7}" dt="2022-02-28T14:55:06.338" v="1157"/>
          <ac:picMkLst>
            <pc:docMk/>
            <pc:sldMk cId="780907650" sldId="389"/>
            <ac:picMk id="2056" creationId="{D0F5603D-5764-EC44-BA57-DB424977F640}"/>
          </ac:picMkLst>
        </pc:picChg>
      </pc:sldChg>
      <pc:sldChg chg="addSp delSp modSp new mod setBg modClrScheme chgLayout">
        <pc:chgData name="Ian Buckley" userId="548b3de4682389d2" providerId="LiveId" clId="{66D5CFEA-1E56-384C-9C53-838C2C4588C7}" dt="2022-02-24T02:34:44.626" v="114" actId="20577"/>
        <pc:sldMkLst>
          <pc:docMk/>
          <pc:sldMk cId="3836812890" sldId="392"/>
        </pc:sldMkLst>
        <pc:spChg chg="mod ord">
          <ac:chgData name="Ian Buckley" userId="548b3de4682389d2" providerId="LiveId" clId="{66D5CFEA-1E56-384C-9C53-838C2C4588C7}" dt="2022-02-24T02:34:34.020" v="94" actId="26606"/>
          <ac:spMkLst>
            <pc:docMk/>
            <pc:sldMk cId="3836812890" sldId="392"/>
            <ac:spMk id="2" creationId="{C2317CDB-F911-EF45-B034-B5398AE320FA}"/>
          </ac:spMkLst>
        </pc:spChg>
        <pc:spChg chg="del mod ord">
          <ac:chgData name="Ian Buckley" userId="548b3de4682389d2" providerId="LiveId" clId="{66D5CFEA-1E56-384C-9C53-838C2C4588C7}" dt="2022-02-24T02:33:29.401" v="90" actId="700"/>
          <ac:spMkLst>
            <pc:docMk/>
            <pc:sldMk cId="3836812890" sldId="392"/>
            <ac:spMk id="3" creationId="{B30072C1-F5A4-2E48-9D4D-862793307BBA}"/>
          </ac:spMkLst>
        </pc:spChg>
        <pc:spChg chg="add del mod ord">
          <ac:chgData name="Ian Buckley" userId="548b3de4682389d2" providerId="LiveId" clId="{66D5CFEA-1E56-384C-9C53-838C2C4588C7}" dt="2022-02-24T02:33:53.235" v="92"/>
          <ac:spMkLst>
            <pc:docMk/>
            <pc:sldMk cId="3836812890" sldId="392"/>
            <ac:spMk id="4" creationId="{148CFD0A-888A-4544-B1D0-9AF6F93ECAB2}"/>
          </ac:spMkLst>
        </pc:spChg>
        <pc:spChg chg="add del mod ord">
          <ac:chgData name="Ian Buckley" userId="548b3de4682389d2" providerId="LiveId" clId="{66D5CFEA-1E56-384C-9C53-838C2C4588C7}" dt="2022-02-24T02:33:32.498" v="91"/>
          <ac:spMkLst>
            <pc:docMk/>
            <pc:sldMk cId="3836812890" sldId="392"/>
            <ac:spMk id="5" creationId="{D890447A-BCC7-EB4A-9E1F-DADD0FE18A3D}"/>
          </ac:spMkLst>
        </pc:spChg>
        <pc:spChg chg="add">
          <ac:chgData name="Ian Buckley" userId="548b3de4682389d2" providerId="LiveId" clId="{66D5CFEA-1E56-384C-9C53-838C2C4588C7}" dt="2022-02-24T02:34:34.020" v="94" actId="26606"/>
          <ac:spMkLst>
            <pc:docMk/>
            <pc:sldMk cId="3836812890" sldId="392"/>
            <ac:spMk id="77" creationId="{7A06B8F0-F135-493F-9B95-C6B4330708C8}"/>
          </ac:spMkLst>
        </pc:spChg>
        <pc:spChg chg="add">
          <ac:chgData name="Ian Buckley" userId="548b3de4682389d2" providerId="LiveId" clId="{66D5CFEA-1E56-384C-9C53-838C2C4588C7}" dt="2022-02-24T02:34:34.020" v="94" actId="26606"/>
          <ac:spMkLst>
            <pc:docMk/>
            <pc:sldMk cId="3836812890" sldId="392"/>
            <ac:spMk id="79" creationId="{0E8F9D5A-3893-44AE-9C24-B91F1B0D0EF7}"/>
          </ac:spMkLst>
        </pc:spChg>
        <pc:spChg chg="add">
          <ac:chgData name="Ian Buckley" userId="548b3de4682389d2" providerId="LiveId" clId="{66D5CFEA-1E56-384C-9C53-838C2C4588C7}" dt="2022-02-24T02:34:34.020" v="94" actId="26606"/>
          <ac:spMkLst>
            <pc:docMk/>
            <pc:sldMk cId="3836812890" sldId="392"/>
            <ac:spMk id="81" creationId="{FA372449-4575-4282-8807-814002D329F6}"/>
          </ac:spMkLst>
        </pc:spChg>
        <pc:spChg chg="add">
          <ac:chgData name="Ian Buckley" userId="548b3de4682389d2" providerId="LiveId" clId="{66D5CFEA-1E56-384C-9C53-838C2C4588C7}" dt="2022-02-24T02:34:34.020" v="94" actId="26606"/>
          <ac:spMkLst>
            <pc:docMk/>
            <pc:sldMk cId="3836812890" sldId="392"/>
            <ac:spMk id="83" creationId="{359FD017-CEF8-4CCC-BBF4-3125AAAC0499}"/>
          </ac:spMkLst>
        </pc:spChg>
        <pc:spChg chg="add mod">
          <ac:chgData name="Ian Buckley" userId="548b3de4682389d2" providerId="LiveId" clId="{66D5CFEA-1E56-384C-9C53-838C2C4588C7}" dt="2022-02-24T02:34:44.626" v="114" actId="20577"/>
          <ac:spMkLst>
            <pc:docMk/>
            <pc:sldMk cId="3836812890" sldId="392"/>
            <ac:spMk id="2056" creationId="{5FDB4B84-3771-4A21-A5C4-49762859EF6C}"/>
          </ac:spMkLst>
        </pc:spChg>
        <pc:picChg chg="add mod">
          <ac:chgData name="Ian Buckley" userId="548b3de4682389d2" providerId="LiveId" clId="{66D5CFEA-1E56-384C-9C53-838C2C4588C7}" dt="2022-02-24T02:34:34.020" v="94" actId="26606"/>
          <ac:picMkLst>
            <pc:docMk/>
            <pc:sldMk cId="3836812890" sldId="392"/>
            <ac:picMk id="6" creationId="{1909256C-B85B-A144-8BE3-17D5C25CE4B0}"/>
          </ac:picMkLst>
        </pc:picChg>
        <pc:picChg chg="add mod">
          <ac:chgData name="Ian Buckley" userId="548b3de4682389d2" providerId="LiveId" clId="{66D5CFEA-1E56-384C-9C53-838C2C4588C7}" dt="2022-02-24T02:34:34.020" v="94" actId="26606"/>
          <ac:picMkLst>
            <pc:docMk/>
            <pc:sldMk cId="3836812890" sldId="392"/>
            <ac:picMk id="2050" creationId="{BAE071F1-955F-B249-A831-71AF26160E77}"/>
          </ac:picMkLst>
        </pc:picChg>
        <pc:picChg chg="add mod ord">
          <ac:chgData name="Ian Buckley" userId="548b3de4682389d2" providerId="LiveId" clId="{66D5CFEA-1E56-384C-9C53-838C2C4588C7}" dt="2022-02-24T02:34:34.020" v="94" actId="26606"/>
          <ac:picMkLst>
            <pc:docMk/>
            <pc:sldMk cId="3836812890" sldId="392"/>
            <ac:picMk id="2052" creationId="{5FCD273A-15B3-7A4E-B19D-52EF4B911188}"/>
          </ac:picMkLst>
        </pc:picChg>
        <pc:cxnChg chg="add">
          <ac:chgData name="Ian Buckley" userId="548b3de4682389d2" providerId="LiveId" clId="{66D5CFEA-1E56-384C-9C53-838C2C4588C7}" dt="2022-02-24T02:34:34.020" v="94" actId="26606"/>
          <ac:cxnSpMkLst>
            <pc:docMk/>
            <pc:sldMk cId="3836812890" sldId="392"/>
            <ac:cxnSpMk id="75" creationId="{AE90DA4B-D33B-47CF-ACFF-6B3C8D149B65}"/>
          </ac:cxnSpMkLst>
        </pc:cxnChg>
        <pc:cxnChg chg="add">
          <ac:chgData name="Ian Buckley" userId="548b3de4682389d2" providerId="LiveId" clId="{66D5CFEA-1E56-384C-9C53-838C2C4588C7}" dt="2022-02-24T02:34:34.020" v="94" actId="26606"/>
          <ac:cxnSpMkLst>
            <pc:docMk/>
            <pc:sldMk cId="3836812890" sldId="392"/>
            <ac:cxnSpMk id="85" creationId="{088280B8-EF2C-4153-8943-1D71B90906E1}"/>
          </ac:cxnSpMkLst>
        </pc:cxnChg>
      </pc:sldChg>
      <pc:sldChg chg="addSp delSp modSp new mod ord">
        <pc:chgData name="Ian Buckley" userId="548b3de4682389d2" providerId="LiveId" clId="{66D5CFEA-1E56-384C-9C53-838C2C4588C7}" dt="2022-03-01T17:25:01.337" v="5716" actId="11529"/>
        <pc:sldMkLst>
          <pc:docMk/>
          <pc:sldMk cId="2598407617" sldId="393"/>
        </pc:sldMkLst>
        <pc:spChg chg="mod">
          <ac:chgData name="Ian Buckley" userId="548b3de4682389d2" providerId="LiveId" clId="{66D5CFEA-1E56-384C-9C53-838C2C4588C7}" dt="2022-02-28T15:32:23.639" v="1260" actId="20577"/>
          <ac:spMkLst>
            <pc:docMk/>
            <pc:sldMk cId="2598407617" sldId="393"/>
            <ac:spMk id="2" creationId="{B5E9B006-6AE5-A142-977C-65F1CC6FD182}"/>
          </ac:spMkLst>
        </pc:spChg>
        <pc:spChg chg="del">
          <ac:chgData name="Ian Buckley" userId="548b3de4682389d2" providerId="LiveId" clId="{66D5CFEA-1E56-384C-9C53-838C2C4588C7}" dt="2022-02-27T15:41:59.769" v="455"/>
          <ac:spMkLst>
            <pc:docMk/>
            <pc:sldMk cId="2598407617" sldId="393"/>
            <ac:spMk id="3" creationId="{090D65FF-6F9C-B442-8C78-8C0126312DFA}"/>
          </ac:spMkLst>
        </pc:spChg>
        <pc:spChg chg="del">
          <ac:chgData name="Ian Buckley" userId="548b3de4682389d2" providerId="LiveId" clId="{66D5CFEA-1E56-384C-9C53-838C2C4588C7}" dt="2022-02-27T15:36:53.964" v="390"/>
          <ac:spMkLst>
            <pc:docMk/>
            <pc:sldMk cId="2598407617" sldId="393"/>
            <ac:spMk id="4" creationId="{C4207BF1-549A-8F49-9B71-4B97828D65C9}"/>
          </ac:spMkLst>
        </pc:spChg>
        <pc:picChg chg="add mod">
          <ac:chgData name="Ian Buckley" userId="548b3de4682389d2" providerId="LiveId" clId="{66D5CFEA-1E56-384C-9C53-838C2C4588C7}" dt="2022-03-01T16:25:53.196" v="5687" actId="14100"/>
          <ac:picMkLst>
            <pc:docMk/>
            <pc:sldMk cId="2598407617" sldId="393"/>
            <ac:picMk id="5" creationId="{F3C3E9A9-4676-AC42-BCBD-666B457E697D}"/>
          </ac:picMkLst>
        </pc:picChg>
        <pc:picChg chg="add mod">
          <ac:chgData name="Ian Buckley" userId="548b3de4682389d2" providerId="LiveId" clId="{66D5CFEA-1E56-384C-9C53-838C2C4588C7}" dt="2022-03-01T16:26:01.115" v="5690" actId="14100"/>
          <ac:picMkLst>
            <pc:docMk/>
            <pc:sldMk cId="2598407617" sldId="393"/>
            <ac:picMk id="6" creationId="{4236FD6E-8348-0D47-A553-5BA2F5F5B112}"/>
          </ac:picMkLst>
        </pc:picChg>
        <pc:cxnChg chg="add del">
          <ac:chgData name="Ian Buckley" userId="548b3de4682389d2" providerId="LiveId" clId="{66D5CFEA-1E56-384C-9C53-838C2C4588C7}" dt="2022-03-01T17:25:01.337" v="5716" actId="11529"/>
          <ac:cxnSpMkLst>
            <pc:docMk/>
            <pc:sldMk cId="2598407617" sldId="393"/>
            <ac:cxnSpMk id="8" creationId="{A638496A-F515-DE41-B4B1-E720CDFA0C60}"/>
          </ac:cxnSpMkLst>
        </pc:cxnChg>
      </pc:sldChg>
      <pc:sldChg chg="addSp delSp modSp new mod setBg">
        <pc:chgData name="Ian Buckley" userId="548b3de4682389d2" providerId="LiveId" clId="{66D5CFEA-1E56-384C-9C53-838C2C4588C7}" dt="2022-03-01T13:06:28.628" v="4112" actId="313"/>
        <pc:sldMkLst>
          <pc:docMk/>
          <pc:sldMk cId="628624083" sldId="394"/>
        </pc:sldMkLst>
        <pc:spChg chg="mod">
          <ac:chgData name="Ian Buckley" userId="548b3de4682389d2" providerId="LiveId" clId="{66D5CFEA-1E56-384C-9C53-838C2C4588C7}" dt="2022-03-01T01:14:16.205" v="3333" actId="26606"/>
          <ac:spMkLst>
            <pc:docMk/>
            <pc:sldMk cId="628624083" sldId="394"/>
            <ac:spMk id="2" creationId="{8F67616C-AF06-4442-AF4E-B0D0578F6184}"/>
          </ac:spMkLst>
        </pc:spChg>
        <pc:spChg chg="del">
          <ac:chgData name="Ian Buckley" userId="548b3de4682389d2" providerId="LiveId" clId="{66D5CFEA-1E56-384C-9C53-838C2C4588C7}" dt="2022-03-01T01:14:12.380" v="3332"/>
          <ac:spMkLst>
            <pc:docMk/>
            <pc:sldMk cId="628624083" sldId="394"/>
            <ac:spMk id="3" creationId="{83AB6F8C-D884-7946-839B-3D1918A39A93}"/>
          </ac:spMkLst>
        </pc:spChg>
        <pc:spChg chg="del">
          <ac:chgData name="Ian Buckley" userId="548b3de4682389d2" providerId="LiveId" clId="{66D5CFEA-1E56-384C-9C53-838C2C4588C7}" dt="2022-03-01T01:05:44.589" v="3331"/>
          <ac:spMkLst>
            <pc:docMk/>
            <pc:sldMk cId="628624083" sldId="394"/>
            <ac:spMk id="4" creationId="{FC10C64C-A2DF-6941-B91B-CFD56BFB7FB0}"/>
          </ac:spMkLst>
        </pc:spChg>
        <pc:spChg chg="add mod">
          <ac:chgData name="Ian Buckley" userId="548b3de4682389d2" providerId="LiveId" clId="{66D5CFEA-1E56-384C-9C53-838C2C4588C7}" dt="2022-03-01T13:06:28.628" v="4112" actId="313"/>
          <ac:spMkLst>
            <pc:docMk/>
            <pc:sldMk cId="628624083" sldId="394"/>
            <ac:spMk id="5" creationId="{98554657-E19B-1742-9B75-C61057AE20E7}"/>
          </ac:spMkLst>
        </pc:spChg>
        <pc:spChg chg="add del">
          <ac:chgData name="Ian Buckley" userId="548b3de4682389d2" providerId="LiveId" clId="{66D5CFEA-1E56-384C-9C53-838C2C4588C7}" dt="2022-03-01T01:15:57.475" v="3334"/>
          <ac:spMkLst>
            <pc:docMk/>
            <pc:sldMk cId="628624083" sldId="394"/>
            <ac:spMk id="6152" creationId="{2783DD58-02E2-4DCA-83B2-E5FC2EEACDDE}"/>
          </ac:spMkLst>
        </pc:spChg>
        <pc:picChg chg="add mod">
          <ac:chgData name="Ian Buckley" userId="548b3de4682389d2" providerId="LiveId" clId="{66D5CFEA-1E56-384C-9C53-838C2C4588C7}" dt="2022-03-01T01:14:16.205" v="3333" actId="26606"/>
          <ac:picMkLst>
            <pc:docMk/>
            <pc:sldMk cId="628624083" sldId="394"/>
            <ac:picMk id="6146" creationId="{41469D26-4FB9-7543-852D-3DF9ECC7ABB7}"/>
          </ac:picMkLst>
        </pc:picChg>
        <pc:picChg chg="add mod">
          <ac:chgData name="Ian Buckley" userId="548b3de4682389d2" providerId="LiveId" clId="{66D5CFEA-1E56-384C-9C53-838C2C4588C7}" dt="2022-03-01T01:14:16.205" v="3333" actId="26606"/>
          <ac:picMkLst>
            <pc:docMk/>
            <pc:sldMk cId="628624083" sldId="394"/>
            <ac:picMk id="6148" creationId="{77FA89B7-4909-8D41-A1FB-43B5E515AE86}"/>
          </ac:picMkLst>
        </pc:picChg>
        <pc:picChg chg="add mod">
          <ac:chgData name="Ian Buckley" userId="548b3de4682389d2" providerId="LiveId" clId="{66D5CFEA-1E56-384C-9C53-838C2C4588C7}" dt="2022-03-01T01:15:57.475" v="3334"/>
          <ac:picMkLst>
            <pc:docMk/>
            <pc:sldMk cId="628624083" sldId="394"/>
            <ac:picMk id="6150" creationId="{AC651861-8AC4-BD45-A73A-1B6316987829}"/>
          </ac:picMkLst>
        </pc:picChg>
        <pc:cxnChg chg="add">
          <ac:chgData name="Ian Buckley" userId="548b3de4682389d2" providerId="LiveId" clId="{66D5CFEA-1E56-384C-9C53-838C2C4588C7}" dt="2022-03-01T01:14:16.205" v="3333" actId="26606"/>
          <ac:cxnSpMkLst>
            <pc:docMk/>
            <pc:sldMk cId="628624083" sldId="394"/>
            <ac:cxnSpMk id="75" creationId="{C4C66818-CCDC-456D-B9B5-A5D554D30129}"/>
          </ac:cxnSpMkLst>
        </pc:cxnChg>
      </pc:sldChg>
      <pc:sldChg chg="modSp new mod ord modShow">
        <pc:chgData name="Ian Buckley" userId="548b3de4682389d2" providerId="LiveId" clId="{66D5CFEA-1E56-384C-9C53-838C2C4588C7}" dt="2022-03-01T16:24:03.568" v="5683" actId="729"/>
        <pc:sldMkLst>
          <pc:docMk/>
          <pc:sldMk cId="3611022815" sldId="395"/>
        </pc:sldMkLst>
        <pc:spChg chg="mod">
          <ac:chgData name="Ian Buckley" userId="548b3de4682389d2" providerId="LiveId" clId="{66D5CFEA-1E56-384C-9C53-838C2C4588C7}" dt="2022-02-27T15:28:06.794" v="155" actId="20577"/>
          <ac:spMkLst>
            <pc:docMk/>
            <pc:sldMk cId="3611022815" sldId="395"/>
            <ac:spMk id="2" creationId="{A2CAAA54-3A4A-6B45-A1E7-CE9FADC9DBE2}"/>
          </ac:spMkLst>
        </pc:spChg>
        <pc:spChg chg="mod">
          <ac:chgData name="Ian Buckley" userId="548b3de4682389d2" providerId="LiveId" clId="{66D5CFEA-1E56-384C-9C53-838C2C4588C7}" dt="2022-02-27T15:37:53.160" v="454" actId="20577"/>
          <ac:spMkLst>
            <pc:docMk/>
            <pc:sldMk cId="3611022815" sldId="395"/>
            <ac:spMk id="3" creationId="{7BAC3089-D062-9E4F-83C1-0820DAC8AA6D}"/>
          </ac:spMkLst>
        </pc:spChg>
        <pc:spChg chg="mod">
          <ac:chgData name="Ian Buckley" userId="548b3de4682389d2" providerId="LiveId" clId="{66D5CFEA-1E56-384C-9C53-838C2C4588C7}" dt="2022-03-01T03:48:25.049" v="3584" actId="20577"/>
          <ac:spMkLst>
            <pc:docMk/>
            <pc:sldMk cId="3611022815" sldId="395"/>
            <ac:spMk id="4" creationId="{A6BCF12E-A487-A14F-B4B7-67F8733FE062}"/>
          </ac:spMkLst>
        </pc:spChg>
      </pc:sldChg>
      <pc:sldChg chg="addSp delSp modSp new del mod">
        <pc:chgData name="Ian Buckley" userId="548b3de4682389d2" providerId="LiveId" clId="{66D5CFEA-1E56-384C-9C53-838C2C4588C7}" dt="2022-03-01T16:23:25.239" v="5682" actId="2696"/>
        <pc:sldMkLst>
          <pc:docMk/>
          <pc:sldMk cId="3316139928" sldId="396"/>
        </pc:sldMkLst>
        <pc:spChg chg="mod">
          <ac:chgData name="Ian Buckley" userId="548b3de4682389d2" providerId="LiveId" clId="{66D5CFEA-1E56-384C-9C53-838C2C4588C7}" dt="2022-02-28T14:14:43.789" v="659" actId="20577"/>
          <ac:spMkLst>
            <pc:docMk/>
            <pc:sldMk cId="3316139928" sldId="396"/>
            <ac:spMk id="2" creationId="{03A717A4-D598-CA4A-8660-68822AE9B1CA}"/>
          </ac:spMkLst>
        </pc:spChg>
        <pc:spChg chg="del">
          <ac:chgData name="Ian Buckley" userId="548b3de4682389d2" providerId="LiveId" clId="{66D5CFEA-1E56-384C-9C53-838C2C4588C7}" dt="2022-02-27T15:32:41.419" v="387"/>
          <ac:spMkLst>
            <pc:docMk/>
            <pc:sldMk cId="3316139928" sldId="396"/>
            <ac:spMk id="4" creationId="{1AD06C83-1C1C-C243-8283-024391CFAE39}"/>
          </ac:spMkLst>
        </pc:spChg>
        <pc:spChg chg="add mod">
          <ac:chgData name="Ian Buckley" userId="548b3de4682389d2" providerId="LiveId" clId="{66D5CFEA-1E56-384C-9C53-838C2C4588C7}" dt="2022-02-27T15:33:06.245" v="388" actId="478"/>
          <ac:spMkLst>
            <pc:docMk/>
            <pc:sldMk cId="3316139928" sldId="396"/>
            <ac:spMk id="5" creationId="{7F6B492C-74AD-AB45-858E-353503E5FEB2}"/>
          </ac:spMkLst>
        </pc:spChg>
        <pc:picChg chg="add del mod">
          <ac:chgData name="Ian Buckley" userId="548b3de4682389d2" providerId="LiveId" clId="{66D5CFEA-1E56-384C-9C53-838C2C4588C7}" dt="2022-02-27T15:33:06.245" v="388" actId="478"/>
          <ac:picMkLst>
            <pc:docMk/>
            <pc:sldMk cId="3316139928" sldId="396"/>
            <ac:picMk id="1026" creationId="{F7717EC1-57AA-B84C-BA5A-BD890D442815}"/>
          </ac:picMkLst>
        </pc:picChg>
      </pc:sldChg>
      <pc:sldChg chg="addSp delSp modSp new mod setBg">
        <pc:chgData name="Ian Buckley" userId="548b3de4682389d2" providerId="LiveId" clId="{66D5CFEA-1E56-384C-9C53-838C2C4588C7}" dt="2022-02-28T14:14:11.745" v="647" actId="6549"/>
        <pc:sldMkLst>
          <pc:docMk/>
          <pc:sldMk cId="2751628272" sldId="397"/>
        </pc:sldMkLst>
        <pc:spChg chg="mod">
          <ac:chgData name="Ian Buckley" userId="548b3de4682389d2" providerId="LiveId" clId="{66D5CFEA-1E56-384C-9C53-838C2C4588C7}" dt="2022-02-28T02:48:57.917" v="492" actId="20577"/>
          <ac:spMkLst>
            <pc:docMk/>
            <pc:sldMk cId="2751628272" sldId="397"/>
            <ac:spMk id="2" creationId="{B3953DD9-3611-314F-9C01-5E92E7871DE7}"/>
          </ac:spMkLst>
        </pc:spChg>
        <pc:spChg chg="mod">
          <ac:chgData name="Ian Buckley" userId="548b3de4682389d2" providerId="LiveId" clId="{66D5CFEA-1E56-384C-9C53-838C2C4588C7}" dt="2022-02-28T14:14:11.745" v="647" actId="6549"/>
          <ac:spMkLst>
            <pc:docMk/>
            <pc:sldMk cId="2751628272" sldId="397"/>
            <ac:spMk id="3" creationId="{48C4D8A7-2B89-5042-8E2A-7967A3C8EF2D}"/>
          </ac:spMkLst>
        </pc:spChg>
        <pc:spChg chg="del">
          <ac:chgData name="Ian Buckley" userId="548b3de4682389d2" providerId="LiveId" clId="{66D5CFEA-1E56-384C-9C53-838C2C4588C7}" dt="2022-02-28T02:48:26.790" v="457"/>
          <ac:spMkLst>
            <pc:docMk/>
            <pc:sldMk cId="2751628272" sldId="397"/>
            <ac:spMk id="4" creationId="{4F34791A-1413-5446-ABBA-48772A2B5BF0}"/>
          </ac:spMkLst>
        </pc:spChg>
        <pc:picChg chg="add mod">
          <ac:chgData name="Ian Buckley" userId="548b3de4682389d2" providerId="LiveId" clId="{66D5CFEA-1E56-384C-9C53-838C2C4588C7}" dt="2022-02-28T02:48:35.807" v="458" actId="26606"/>
          <ac:picMkLst>
            <pc:docMk/>
            <pc:sldMk cId="2751628272" sldId="397"/>
            <ac:picMk id="5" creationId="{77BD615C-E811-8945-8378-F1F44BA2F010}"/>
          </ac:picMkLst>
        </pc:picChg>
        <pc:cxnChg chg="add">
          <ac:chgData name="Ian Buckley" userId="548b3de4682389d2" providerId="LiveId" clId="{66D5CFEA-1E56-384C-9C53-838C2C4588C7}" dt="2022-02-28T02:48:35.807" v="458" actId="26606"/>
          <ac:cxnSpMkLst>
            <pc:docMk/>
            <pc:sldMk cId="2751628272" sldId="397"/>
            <ac:cxnSpMk id="10" creationId="{F4F4AF38-8AAD-4B65-9274-0033CABC4A16}"/>
          </ac:cxnSpMkLst>
        </pc:cxnChg>
      </pc:sldChg>
      <pc:sldChg chg="addSp delSp modSp new mod modShow">
        <pc:chgData name="Ian Buckley" userId="548b3de4682389d2" providerId="LiveId" clId="{66D5CFEA-1E56-384C-9C53-838C2C4588C7}" dt="2022-03-01T18:13:00.697" v="5840" actId="729"/>
        <pc:sldMkLst>
          <pc:docMk/>
          <pc:sldMk cId="3682973102" sldId="398"/>
        </pc:sldMkLst>
        <pc:spChg chg="del mod">
          <ac:chgData name="Ian Buckley" userId="548b3de4682389d2" providerId="LiveId" clId="{66D5CFEA-1E56-384C-9C53-838C2C4588C7}" dt="2022-02-28T02:52:28.928" v="602" actId="12084"/>
          <ac:spMkLst>
            <pc:docMk/>
            <pc:sldMk cId="3682973102" sldId="398"/>
            <ac:spMk id="4" creationId="{3C39890C-DD30-CD4C-9ABA-DACDDC073252}"/>
          </ac:spMkLst>
        </pc:spChg>
        <pc:graphicFrameChg chg="add mod">
          <ac:chgData name="Ian Buckley" userId="548b3de4682389d2" providerId="LiveId" clId="{66D5CFEA-1E56-384C-9C53-838C2C4588C7}" dt="2022-02-28T02:52:50.246" v="603" actId="13782"/>
          <ac:graphicFrameMkLst>
            <pc:docMk/>
            <pc:sldMk cId="3682973102" sldId="398"/>
            <ac:graphicFrameMk id="5" creationId="{A2772292-1E80-9F43-97EF-7E20093C2DBE}"/>
          </ac:graphicFrameMkLst>
        </pc:graphicFrameChg>
      </pc:sldChg>
      <pc:sldChg chg="addSp delSp modSp new mod ord">
        <pc:chgData name="Ian Buckley" userId="548b3de4682389d2" providerId="LiveId" clId="{66D5CFEA-1E56-384C-9C53-838C2C4588C7}" dt="2022-02-28T14:18:16.569" v="671" actId="20578"/>
        <pc:sldMkLst>
          <pc:docMk/>
          <pc:sldMk cId="3411939110" sldId="399"/>
        </pc:sldMkLst>
        <pc:spChg chg="mod">
          <ac:chgData name="Ian Buckley" userId="548b3de4682389d2" providerId="LiveId" clId="{66D5CFEA-1E56-384C-9C53-838C2C4588C7}" dt="2022-02-28T14:10:31.458" v="631" actId="20577"/>
          <ac:spMkLst>
            <pc:docMk/>
            <pc:sldMk cId="3411939110" sldId="399"/>
            <ac:spMk id="2" creationId="{448252DC-11C2-D844-9796-F0724EDC9A9B}"/>
          </ac:spMkLst>
        </pc:spChg>
        <pc:spChg chg="del">
          <ac:chgData name="Ian Buckley" userId="548b3de4682389d2" providerId="LiveId" clId="{66D5CFEA-1E56-384C-9C53-838C2C4588C7}" dt="2022-02-28T14:11:10.838" v="632"/>
          <ac:spMkLst>
            <pc:docMk/>
            <pc:sldMk cId="3411939110" sldId="399"/>
            <ac:spMk id="3" creationId="{D2D1BAAF-7F2A-CE40-89C0-96E6706FDCAC}"/>
          </ac:spMkLst>
        </pc:spChg>
        <pc:spChg chg="del">
          <ac:chgData name="Ian Buckley" userId="548b3de4682389d2" providerId="LiveId" clId="{66D5CFEA-1E56-384C-9C53-838C2C4588C7}" dt="2022-02-28T14:11:36.723" v="633"/>
          <ac:spMkLst>
            <pc:docMk/>
            <pc:sldMk cId="3411939110" sldId="399"/>
            <ac:spMk id="4" creationId="{FDBC9E43-63F9-3949-9309-53B43D13C54A}"/>
          </ac:spMkLst>
        </pc:spChg>
        <pc:spChg chg="add del mod">
          <ac:chgData name="Ian Buckley" userId="548b3de4682389d2" providerId="LiveId" clId="{66D5CFEA-1E56-384C-9C53-838C2C4588C7}" dt="2022-02-28T14:16:59.963" v="670" actId="404"/>
          <ac:spMkLst>
            <pc:docMk/>
            <pc:sldMk cId="3411939110" sldId="399"/>
            <ac:spMk id="7" creationId="{47BDE213-FCFD-4346-9FA8-5E3620155BDC}"/>
          </ac:spMkLst>
        </pc:spChg>
        <pc:spChg chg="add del mod">
          <ac:chgData name="Ian Buckley" userId="548b3de4682389d2" providerId="LiveId" clId="{66D5CFEA-1E56-384C-9C53-838C2C4588C7}" dt="2022-02-28T14:16:31.099" v="663"/>
          <ac:spMkLst>
            <pc:docMk/>
            <pc:sldMk cId="3411939110" sldId="399"/>
            <ac:spMk id="10" creationId="{54E0128D-4C15-2A4B-84FF-96CA58190A56}"/>
          </ac:spMkLst>
        </pc:spChg>
        <pc:picChg chg="add mod">
          <ac:chgData name="Ian Buckley" userId="548b3de4682389d2" providerId="LiveId" clId="{66D5CFEA-1E56-384C-9C53-838C2C4588C7}" dt="2022-02-28T14:11:10.838" v="632"/>
          <ac:picMkLst>
            <pc:docMk/>
            <pc:sldMk cId="3411939110" sldId="399"/>
            <ac:picMk id="5" creationId="{327147C1-9598-8644-BB76-E65AE4DEFE6B}"/>
          </ac:picMkLst>
        </pc:picChg>
        <pc:picChg chg="add del mod">
          <ac:chgData name="Ian Buckley" userId="548b3de4682389d2" providerId="LiveId" clId="{66D5CFEA-1E56-384C-9C53-838C2C4588C7}" dt="2022-02-28T14:16:27.751" v="662" actId="478"/>
          <ac:picMkLst>
            <pc:docMk/>
            <pc:sldMk cId="3411939110" sldId="399"/>
            <ac:picMk id="6" creationId="{BFECD251-2718-D044-8E96-D15859E96F90}"/>
          </ac:picMkLst>
        </pc:picChg>
        <pc:picChg chg="add del">
          <ac:chgData name="Ian Buckley" userId="548b3de4682389d2" providerId="LiveId" clId="{66D5CFEA-1E56-384C-9C53-838C2C4588C7}" dt="2022-02-28T14:16:26.242" v="661"/>
          <ac:picMkLst>
            <pc:docMk/>
            <pc:sldMk cId="3411939110" sldId="399"/>
            <ac:picMk id="8" creationId="{7867588D-15DC-454C-86DA-C8AD2052C09C}"/>
          </ac:picMkLst>
        </pc:picChg>
        <pc:picChg chg="add mod">
          <ac:chgData name="Ian Buckley" userId="548b3de4682389d2" providerId="LiveId" clId="{66D5CFEA-1E56-384C-9C53-838C2C4588C7}" dt="2022-02-28T14:16:46.258" v="667" actId="14100"/>
          <ac:picMkLst>
            <pc:docMk/>
            <pc:sldMk cId="3411939110" sldId="399"/>
            <ac:picMk id="11" creationId="{AE019517-59E4-8E46-8F28-CD193EDA7AF1}"/>
          </ac:picMkLst>
        </pc:picChg>
      </pc:sldChg>
      <pc:sldChg chg="addSp delSp modSp new mod setBg modClrScheme chgLayout">
        <pc:chgData name="Ian Buckley" userId="548b3de4682389d2" providerId="LiveId" clId="{66D5CFEA-1E56-384C-9C53-838C2C4588C7}" dt="2022-02-28T16:45:10.584" v="2139" actId="1076"/>
        <pc:sldMkLst>
          <pc:docMk/>
          <pc:sldMk cId="1530171765" sldId="400"/>
        </pc:sldMkLst>
        <pc:spChg chg="mod ord">
          <ac:chgData name="Ian Buckley" userId="548b3de4682389d2" providerId="LiveId" clId="{66D5CFEA-1E56-384C-9C53-838C2C4588C7}" dt="2022-02-28T15:47:05.245" v="1277" actId="700"/>
          <ac:spMkLst>
            <pc:docMk/>
            <pc:sldMk cId="1530171765" sldId="400"/>
            <ac:spMk id="2" creationId="{BF85A173-ED24-A443-9A23-C5A1355F0995}"/>
          </ac:spMkLst>
        </pc:spChg>
        <pc:spChg chg="del">
          <ac:chgData name="Ian Buckley" userId="548b3de4682389d2" providerId="LiveId" clId="{66D5CFEA-1E56-384C-9C53-838C2C4588C7}" dt="2022-02-28T15:38:41.302" v="1267" actId="700"/>
          <ac:spMkLst>
            <pc:docMk/>
            <pc:sldMk cId="1530171765" sldId="400"/>
            <ac:spMk id="3" creationId="{82B4C22C-02F0-274D-BFC4-EF24D6DEE84B}"/>
          </ac:spMkLst>
        </pc:spChg>
        <pc:spChg chg="del">
          <ac:chgData name="Ian Buckley" userId="548b3de4682389d2" providerId="LiveId" clId="{66D5CFEA-1E56-384C-9C53-838C2C4588C7}" dt="2022-02-28T15:38:41.302" v="1267" actId="700"/>
          <ac:spMkLst>
            <pc:docMk/>
            <pc:sldMk cId="1530171765" sldId="400"/>
            <ac:spMk id="4" creationId="{8D277B64-0DD6-6449-B58A-5505C09354CE}"/>
          </ac:spMkLst>
        </pc:spChg>
        <pc:spChg chg="add del mod">
          <ac:chgData name="Ian Buckley" userId="548b3de4682389d2" providerId="LiveId" clId="{66D5CFEA-1E56-384C-9C53-838C2C4588C7}" dt="2022-02-28T15:44:07.742" v="1269"/>
          <ac:spMkLst>
            <pc:docMk/>
            <pc:sldMk cId="1530171765" sldId="400"/>
            <ac:spMk id="6" creationId="{6D0B5E7B-0892-EF48-8E50-C173E32D65F3}"/>
          </ac:spMkLst>
        </pc:spChg>
        <pc:spChg chg="add del mod">
          <ac:chgData name="Ian Buckley" userId="548b3de4682389d2" providerId="LiveId" clId="{66D5CFEA-1E56-384C-9C53-838C2C4588C7}" dt="2022-02-28T15:44:07.742" v="1269"/>
          <ac:spMkLst>
            <pc:docMk/>
            <pc:sldMk cId="1530171765" sldId="400"/>
            <ac:spMk id="7" creationId="{B8C7B08A-57E6-A649-AA49-563DECF87AFC}"/>
          </ac:spMkLst>
        </pc:spChg>
        <pc:spChg chg="add del mod">
          <ac:chgData name="Ian Buckley" userId="548b3de4682389d2" providerId="LiveId" clId="{66D5CFEA-1E56-384C-9C53-838C2C4588C7}" dt="2022-02-28T15:44:07.742" v="1269"/>
          <ac:spMkLst>
            <pc:docMk/>
            <pc:sldMk cId="1530171765" sldId="400"/>
            <ac:spMk id="8" creationId="{889499E1-440D-274C-8FDA-EBEE448C162F}"/>
          </ac:spMkLst>
        </pc:spChg>
        <pc:spChg chg="add del mod">
          <ac:chgData name="Ian Buckley" userId="548b3de4682389d2" providerId="LiveId" clId="{66D5CFEA-1E56-384C-9C53-838C2C4588C7}" dt="2022-02-28T15:44:07.742" v="1269"/>
          <ac:spMkLst>
            <pc:docMk/>
            <pc:sldMk cId="1530171765" sldId="400"/>
            <ac:spMk id="9" creationId="{B174233D-2994-224D-94A9-1DB1D9095C88}"/>
          </ac:spMkLst>
        </pc:spChg>
        <pc:spChg chg="add del mod">
          <ac:chgData name="Ian Buckley" userId="548b3de4682389d2" providerId="LiveId" clId="{66D5CFEA-1E56-384C-9C53-838C2C4588C7}" dt="2022-02-28T15:44:07.742" v="1269"/>
          <ac:spMkLst>
            <pc:docMk/>
            <pc:sldMk cId="1530171765" sldId="400"/>
            <ac:spMk id="10" creationId="{32A9D5FB-BF0E-134E-B11A-47E4CDF6CDAC}"/>
          </ac:spMkLst>
        </pc:spChg>
        <pc:spChg chg="add del mod">
          <ac:chgData name="Ian Buckley" userId="548b3de4682389d2" providerId="LiveId" clId="{66D5CFEA-1E56-384C-9C53-838C2C4588C7}" dt="2022-02-28T15:44:07.742" v="1269"/>
          <ac:spMkLst>
            <pc:docMk/>
            <pc:sldMk cId="1530171765" sldId="400"/>
            <ac:spMk id="11" creationId="{2113AF48-BFF5-E34F-A3DC-61E604B3B1B1}"/>
          </ac:spMkLst>
        </pc:spChg>
        <pc:spChg chg="add del mod">
          <ac:chgData name="Ian Buckley" userId="548b3de4682389d2" providerId="LiveId" clId="{66D5CFEA-1E56-384C-9C53-838C2C4588C7}" dt="2022-02-28T15:44:07.742" v="1269"/>
          <ac:spMkLst>
            <pc:docMk/>
            <pc:sldMk cId="1530171765" sldId="400"/>
            <ac:spMk id="12" creationId="{7D5ABCBA-9979-474A-934A-A546FCAF6511}"/>
          </ac:spMkLst>
        </pc:spChg>
        <pc:spChg chg="add del mod">
          <ac:chgData name="Ian Buckley" userId="548b3de4682389d2" providerId="LiveId" clId="{66D5CFEA-1E56-384C-9C53-838C2C4588C7}" dt="2022-02-28T15:44:07.742" v="1269"/>
          <ac:spMkLst>
            <pc:docMk/>
            <pc:sldMk cId="1530171765" sldId="400"/>
            <ac:spMk id="13" creationId="{A6A993E3-A62B-624D-B2FC-8733736C0FF2}"/>
          </ac:spMkLst>
        </pc:spChg>
        <pc:spChg chg="add del mod">
          <ac:chgData name="Ian Buckley" userId="548b3de4682389d2" providerId="LiveId" clId="{66D5CFEA-1E56-384C-9C53-838C2C4588C7}" dt="2022-02-28T15:44:07.742" v="1269"/>
          <ac:spMkLst>
            <pc:docMk/>
            <pc:sldMk cId="1530171765" sldId="400"/>
            <ac:spMk id="14" creationId="{1E2362A6-EAE4-3947-919F-4D307B86F9AE}"/>
          </ac:spMkLst>
        </pc:spChg>
        <pc:spChg chg="add del mod">
          <ac:chgData name="Ian Buckley" userId="548b3de4682389d2" providerId="LiveId" clId="{66D5CFEA-1E56-384C-9C53-838C2C4588C7}" dt="2022-02-28T15:44:07.742" v="1269"/>
          <ac:spMkLst>
            <pc:docMk/>
            <pc:sldMk cId="1530171765" sldId="400"/>
            <ac:spMk id="15" creationId="{AF63369E-D318-3244-BC8C-5D5697B6294D}"/>
          </ac:spMkLst>
        </pc:spChg>
        <pc:spChg chg="add del mod">
          <ac:chgData name="Ian Buckley" userId="548b3de4682389d2" providerId="LiveId" clId="{66D5CFEA-1E56-384C-9C53-838C2C4588C7}" dt="2022-02-28T15:44:07.742" v="1269"/>
          <ac:spMkLst>
            <pc:docMk/>
            <pc:sldMk cId="1530171765" sldId="400"/>
            <ac:spMk id="16" creationId="{74656171-75AB-D246-B3C5-E4E3AB32995F}"/>
          </ac:spMkLst>
        </pc:spChg>
        <pc:spChg chg="add del mod">
          <ac:chgData name="Ian Buckley" userId="548b3de4682389d2" providerId="LiveId" clId="{66D5CFEA-1E56-384C-9C53-838C2C4588C7}" dt="2022-02-28T15:44:07.742" v="1269"/>
          <ac:spMkLst>
            <pc:docMk/>
            <pc:sldMk cId="1530171765" sldId="400"/>
            <ac:spMk id="17" creationId="{791F5B87-B83E-8345-B78A-D588FDA2BBFD}"/>
          </ac:spMkLst>
        </pc:spChg>
        <pc:spChg chg="add del mod">
          <ac:chgData name="Ian Buckley" userId="548b3de4682389d2" providerId="LiveId" clId="{66D5CFEA-1E56-384C-9C53-838C2C4588C7}" dt="2022-02-28T15:44:07.742" v="1269"/>
          <ac:spMkLst>
            <pc:docMk/>
            <pc:sldMk cId="1530171765" sldId="400"/>
            <ac:spMk id="18" creationId="{77DD3157-B225-C84B-838B-A92A3B86EA81}"/>
          </ac:spMkLst>
        </pc:spChg>
        <pc:spChg chg="add del mod">
          <ac:chgData name="Ian Buckley" userId="548b3de4682389d2" providerId="LiveId" clId="{66D5CFEA-1E56-384C-9C53-838C2C4588C7}" dt="2022-02-28T15:44:07.742" v="1269"/>
          <ac:spMkLst>
            <pc:docMk/>
            <pc:sldMk cId="1530171765" sldId="400"/>
            <ac:spMk id="19" creationId="{5AF7516A-477D-694B-A8A9-B7D09DBCCF1E}"/>
          </ac:spMkLst>
        </pc:spChg>
        <pc:spChg chg="add del mod">
          <ac:chgData name="Ian Buckley" userId="548b3de4682389d2" providerId="LiveId" clId="{66D5CFEA-1E56-384C-9C53-838C2C4588C7}" dt="2022-02-28T15:44:07.742" v="1269"/>
          <ac:spMkLst>
            <pc:docMk/>
            <pc:sldMk cId="1530171765" sldId="400"/>
            <ac:spMk id="20" creationId="{F7EC7BDD-B185-CE4D-BC85-D3A1CFA8A77D}"/>
          </ac:spMkLst>
        </pc:spChg>
        <pc:spChg chg="add del mod">
          <ac:chgData name="Ian Buckley" userId="548b3de4682389d2" providerId="LiveId" clId="{66D5CFEA-1E56-384C-9C53-838C2C4588C7}" dt="2022-02-28T15:44:07.742" v="1269"/>
          <ac:spMkLst>
            <pc:docMk/>
            <pc:sldMk cId="1530171765" sldId="400"/>
            <ac:spMk id="21" creationId="{230B90C4-D2D8-8343-BB2C-9B0B2DDC97C2}"/>
          </ac:spMkLst>
        </pc:spChg>
        <pc:spChg chg="add del mod">
          <ac:chgData name="Ian Buckley" userId="548b3de4682389d2" providerId="LiveId" clId="{66D5CFEA-1E56-384C-9C53-838C2C4588C7}" dt="2022-02-28T15:44:07.742" v="1269"/>
          <ac:spMkLst>
            <pc:docMk/>
            <pc:sldMk cId="1530171765" sldId="400"/>
            <ac:spMk id="22" creationId="{E889A8AF-EB69-6343-BAB7-84ECFD1CE75B}"/>
          </ac:spMkLst>
        </pc:spChg>
        <pc:spChg chg="add del mod">
          <ac:chgData name="Ian Buckley" userId="548b3de4682389d2" providerId="LiveId" clId="{66D5CFEA-1E56-384C-9C53-838C2C4588C7}" dt="2022-02-28T15:44:07.742" v="1269"/>
          <ac:spMkLst>
            <pc:docMk/>
            <pc:sldMk cId="1530171765" sldId="400"/>
            <ac:spMk id="23" creationId="{3C405DDC-324B-E347-A07F-FDED9540C403}"/>
          </ac:spMkLst>
        </pc:spChg>
        <pc:spChg chg="add del mod">
          <ac:chgData name="Ian Buckley" userId="548b3de4682389d2" providerId="LiveId" clId="{66D5CFEA-1E56-384C-9C53-838C2C4588C7}" dt="2022-02-28T15:44:07.742" v="1269"/>
          <ac:spMkLst>
            <pc:docMk/>
            <pc:sldMk cId="1530171765" sldId="400"/>
            <ac:spMk id="24" creationId="{41E1F18A-E9EC-474D-8C0B-2558619FDB49}"/>
          </ac:spMkLst>
        </pc:spChg>
        <pc:spChg chg="add del mod">
          <ac:chgData name="Ian Buckley" userId="548b3de4682389d2" providerId="LiveId" clId="{66D5CFEA-1E56-384C-9C53-838C2C4588C7}" dt="2022-02-28T15:44:07.742" v="1269"/>
          <ac:spMkLst>
            <pc:docMk/>
            <pc:sldMk cId="1530171765" sldId="400"/>
            <ac:spMk id="25" creationId="{EFD24A6F-8E75-FA4E-B125-A512878D6B37}"/>
          </ac:spMkLst>
        </pc:spChg>
        <pc:spChg chg="add del mod">
          <ac:chgData name="Ian Buckley" userId="548b3de4682389d2" providerId="LiveId" clId="{66D5CFEA-1E56-384C-9C53-838C2C4588C7}" dt="2022-02-28T15:44:07.742" v="1269"/>
          <ac:spMkLst>
            <pc:docMk/>
            <pc:sldMk cId="1530171765" sldId="400"/>
            <ac:spMk id="26" creationId="{0C91B17E-DB8B-C045-B148-50FA799B4EC2}"/>
          </ac:spMkLst>
        </pc:spChg>
        <pc:spChg chg="add del mod">
          <ac:chgData name="Ian Buckley" userId="548b3de4682389d2" providerId="LiveId" clId="{66D5CFEA-1E56-384C-9C53-838C2C4588C7}" dt="2022-02-28T15:44:07.742" v="1269"/>
          <ac:spMkLst>
            <pc:docMk/>
            <pc:sldMk cId="1530171765" sldId="400"/>
            <ac:spMk id="27" creationId="{524BF650-7D1A-E044-BF8A-D6CABEEE20C0}"/>
          </ac:spMkLst>
        </pc:spChg>
        <pc:spChg chg="add del mod">
          <ac:chgData name="Ian Buckley" userId="548b3de4682389d2" providerId="LiveId" clId="{66D5CFEA-1E56-384C-9C53-838C2C4588C7}" dt="2022-02-28T15:44:07.742" v="1269"/>
          <ac:spMkLst>
            <pc:docMk/>
            <pc:sldMk cId="1530171765" sldId="400"/>
            <ac:spMk id="28" creationId="{85F1AEE2-AFCA-ED43-8A15-BD39F573B06C}"/>
          </ac:spMkLst>
        </pc:spChg>
        <pc:spChg chg="add del mod">
          <ac:chgData name="Ian Buckley" userId="548b3de4682389d2" providerId="LiveId" clId="{66D5CFEA-1E56-384C-9C53-838C2C4588C7}" dt="2022-02-28T15:44:07.742" v="1269"/>
          <ac:spMkLst>
            <pc:docMk/>
            <pc:sldMk cId="1530171765" sldId="400"/>
            <ac:spMk id="29" creationId="{F3BD124E-52E1-4449-B1BB-49823E1E742B}"/>
          </ac:spMkLst>
        </pc:spChg>
        <pc:spChg chg="add del mod">
          <ac:chgData name="Ian Buckley" userId="548b3de4682389d2" providerId="LiveId" clId="{66D5CFEA-1E56-384C-9C53-838C2C4588C7}" dt="2022-02-28T15:44:07.742" v="1269"/>
          <ac:spMkLst>
            <pc:docMk/>
            <pc:sldMk cId="1530171765" sldId="400"/>
            <ac:spMk id="30" creationId="{5D277D05-F503-D34A-B188-8422462E9149}"/>
          </ac:spMkLst>
        </pc:spChg>
        <pc:spChg chg="add del mod">
          <ac:chgData name="Ian Buckley" userId="548b3de4682389d2" providerId="LiveId" clId="{66D5CFEA-1E56-384C-9C53-838C2C4588C7}" dt="2022-02-28T15:44:07.742" v="1269"/>
          <ac:spMkLst>
            <pc:docMk/>
            <pc:sldMk cId="1530171765" sldId="400"/>
            <ac:spMk id="31" creationId="{7270D466-2344-7943-99D2-BCBD5D95A133}"/>
          </ac:spMkLst>
        </pc:spChg>
        <pc:spChg chg="add del mod">
          <ac:chgData name="Ian Buckley" userId="548b3de4682389d2" providerId="LiveId" clId="{66D5CFEA-1E56-384C-9C53-838C2C4588C7}" dt="2022-02-28T15:44:07.742" v="1269"/>
          <ac:spMkLst>
            <pc:docMk/>
            <pc:sldMk cId="1530171765" sldId="400"/>
            <ac:spMk id="32" creationId="{2DE03070-3774-484B-8613-A5E7FCB419B6}"/>
          </ac:spMkLst>
        </pc:spChg>
        <pc:spChg chg="add del mod">
          <ac:chgData name="Ian Buckley" userId="548b3de4682389d2" providerId="LiveId" clId="{66D5CFEA-1E56-384C-9C53-838C2C4588C7}" dt="2022-02-28T15:44:07.742" v="1269"/>
          <ac:spMkLst>
            <pc:docMk/>
            <pc:sldMk cId="1530171765" sldId="400"/>
            <ac:spMk id="33" creationId="{ED4E1CB7-6C90-6644-AC73-49B149064C4A}"/>
          </ac:spMkLst>
        </pc:spChg>
        <pc:spChg chg="add del mod">
          <ac:chgData name="Ian Buckley" userId="548b3de4682389d2" providerId="LiveId" clId="{66D5CFEA-1E56-384C-9C53-838C2C4588C7}" dt="2022-02-28T15:44:07.742" v="1269"/>
          <ac:spMkLst>
            <pc:docMk/>
            <pc:sldMk cId="1530171765" sldId="400"/>
            <ac:spMk id="34" creationId="{FAE97CC2-BD6C-5A4E-9523-594FD0B05CF7}"/>
          </ac:spMkLst>
        </pc:spChg>
        <pc:spChg chg="add del mod">
          <ac:chgData name="Ian Buckley" userId="548b3de4682389d2" providerId="LiveId" clId="{66D5CFEA-1E56-384C-9C53-838C2C4588C7}" dt="2022-02-28T15:44:07.742" v="1269"/>
          <ac:spMkLst>
            <pc:docMk/>
            <pc:sldMk cId="1530171765" sldId="400"/>
            <ac:spMk id="35" creationId="{8562D9D3-B88E-DF40-8CDF-DC9A74A02F76}"/>
          </ac:spMkLst>
        </pc:spChg>
        <pc:spChg chg="add del mod">
          <ac:chgData name="Ian Buckley" userId="548b3de4682389d2" providerId="LiveId" clId="{66D5CFEA-1E56-384C-9C53-838C2C4588C7}" dt="2022-02-28T15:44:07.742" v="1269"/>
          <ac:spMkLst>
            <pc:docMk/>
            <pc:sldMk cId="1530171765" sldId="400"/>
            <ac:spMk id="36" creationId="{91BF01B0-4C2E-CE48-B5E9-D442B13B3684}"/>
          </ac:spMkLst>
        </pc:spChg>
        <pc:spChg chg="add del mod">
          <ac:chgData name="Ian Buckley" userId="548b3de4682389d2" providerId="LiveId" clId="{66D5CFEA-1E56-384C-9C53-838C2C4588C7}" dt="2022-02-28T15:44:07.742" v="1269"/>
          <ac:spMkLst>
            <pc:docMk/>
            <pc:sldMk cId="1530171765" sldId="400"/>
            <ac:spMk id="37" creationId="{89371107-2965-A248-BC9E-DF9BF61E3DC2}"/>
          </ac:spMkLst>
        </pc:spChg>
        <pc:spChg chg="add del mod">
          <ac:chgData name="Ian Buckley" userId="548b3de4682389d2" providerId="LiveId" clId="{66D5CFEA-1E56-384C-9C53-838C2C4588C7}" dt="2022-02-28T15:44:07.742" v="1269"/>
          <ac:spMkLst>
            <pc:docMk/>
            <pc:sldMk cId="1530171765" sldId="400"/>
            <ac:spMk id="38" creationId="{D95FBA0F-43DE-5E4A-8AB7-0F503A52DE2B}"/>
          </ac:spMkLst>
        </pc:spChg>
        <pc:spChg chg="add del mod">
          <ac:chgData name="Ian Buckley" userId="548b3de4682389d2" providerId="LiveId" clId="{66D5CFEA-1E56-384C-9C53-838C2C4588C7}" dt="2022-02-28T15:44:07.742" v="1269"/>
          <ac:spMkLst>
            <pc:docMk/>
            <pc:sldMk cId="1530171765" sldId="400"/>
            <ac:spMk id="39" creationId="{297470FF-22E6-FB45-99F0-DE5D6F3E87A0}"/>
          </ac:spMkLst>
        </pc:spChg>
        <pc:spChg chg="add del mod">
          <ac:chgData name="Ian Buckley" userId="548b3de4682389d2" providerId="LiveId" clId="{66D5CFEA-1E56-384C-9C53-838C2C4588C7}" dt="2022-02-28T15:44:07.742" v="1269"/>
          <ac:spMkLst>
            <pc:docMk/>
            <pc:sldMk cId="1530171765" sldId="400"/>
            <ac:spMk id="40" creationId="{F45A74F8-79DD-984F-AFCC-F4D0E31B4415}"/>
          </ac:spMkLst>
        </pc:spChg>
        <pc:spChg chg="add del mod">
          <ac:chgData name="Ian Buckley" userId="548b3de4682389d2" providerId="LiveId" clId="{66D5CFEA-1E56-384C-9C53-838C2C4588C7}" dt="2022-02-28T15:44:07.742" v="1269"/>
          <ac:spMkLst>
            <pc:docMk/>
            <pc:sldMk cId="1530171765" sldId="400"/>
            <ac:spMk id="41" creationId="{AA5AFD41-64B7-1440-9FFC-23153CDE2955}"/>
          </ac:spMkLst>
        </pc:spChg>
        <pc:spChg chg="add del mod">
          <ac:chgData name="Ian Buckley" userId="548b3de4682389d2" providerId="LiveId" clId="{66D5CFEA-1E56-384C-9C53-838C2C4588C7}" dt="2022-02-28T15:44:07.742" v="1269"/>
          <ac:spMkLst>
            <pc:docMk/>
            <pc:sldMk cId="1530171765" sldId="400"/>
            <ac:spMk id="42" creationId="{EA3C8C87-3613-A140-B745-CF82263C207C}"/>
          </ac:spMkLst>
        </pc:spChg>
        <pc:spChg chg="add del mod">
          <ac:chgData name="Ian Buckley" userId="548b3de4682389d2" providerId="LiveId" clId="{66D5CFEA-1E56-384C-9C53-838C2C4588C7}" dt="2022-02-28T15:44:07.742" v="1269"/>
          <ac:spMkLst>
            <pc:docMk/>
            <pc:sldMk cId="1530171765" sldId="400"/>
            <ac:spMk id="43" creationId="{9420D84A-4C3F-C543-B329-DF656972A27E}"/>
          </ac:spMkLst>
        </pc:spChg>
        <pc:spChg chg="add del mod">
          <ac:chgData name="Ian Buckley" userId="548b3de4682389d2" providerId="LiveId" clId="{66D5CFEA-1E56-384C-9C53-838C2C4588C7}" dt="2022-02-28T15:45:35.317" v="1275"/>
          <ac:spMkLst>
            <pc:docMk/>
            <pc:sldMk cId="1530171765" sldId="400"/>
            <ac:spMk id="44" creationId="{224AA545-72C3-364D-AA9C-475841D2DF21}"/>
          </ac:spMkLst>
        </pc:spChg>
        <pc:spChg chg="add del mod">
          <ac:chgData name="Ian Buckley" userId="548b3de4682389d2" providerId="LiveId" clId="{66D5CFEA-1E56-384C-9C53-838C2C4588C7}" dt="2022-02-28T15:45:35.317" v="1275"/>
          <ac:spMkLst>
            <pc:docMk/>
            <pc:sldMk cId="1530171765" sldId="400"/>
            <ac:spMk id="45" creationId="{99877E5C-7A85-554A-AA9F-663A3D92671A}"/>
          </ac:spMkLst>
        </pc:spChg>
        <pc:spChg chg="add del mod">
          <ac:chgData name="Ian Buckley" userId="548b3de4682389d2" providerId="LiveId" clId="{66D5CFEA-1E56-384C-9C53-838C2C4588C7}" dt="2022-02-28T15:45:35.317" v="1275"/>
          <ac:spMkLst>
            <pc:docMk/>
            <pc:sldMk cId="1530171765" sldId="400"/>
            <ac:spMk id="46" creationId="{114CFAB1-05BB-0448-AD07-F50A15C7F1EB}"/>
          </ac:spMkLst>
        </pc:spChg>
        <pc:spChg chg="add del mod">
          <ac:chgData name="Ian Buckley" userId="548b3de4682389d2" providerId="LiveId" clId="{66D5CFEA-1E56-384C-9C53-838C2C4588C7}" dt="2022-02-28T15:45:35.317" v="1275"/>
          <ac:spMkLst>
            <pc:docMk/>
            <pc:sldMk cId="1530171765" sldId="400"/>
            <ac:spMk id="47" creationId="{BB4292E2-88E6-564D-B111-0843AA01A2E9}"/>
          </ac:spMkLst>
        </pc:spChg>
        <pc:spChg chg="add del mod">
          <ac:chgData name="Ian Buckley" userId="548b3de4682389d2" providerId="LiveId" clId="{66D5CFEA-1E56-384C-9C53-838C2C4588C7}" dt="2022-02-28T15:45:35.317" v="1275"/>
          <ac:spMkLst>
            <pc:docMk/>
            <pc:sldMk cId="1530171765" sldId="400"/>
            <ac:spMk id="48" creationId="{568E43A9-9743-294D-AC74-CEF37413AE71}"/>
          </ac:spMkLst>
        </pc:spChg>
        <pc:spChg chg="add del mod">
          <ac:chgData name="Ian Buckley" userId="548b3de4682389d2" providerId="LiveId" clId="{66D5CFEA-1E56-384C-9C53-838C2C4588C7}" dt="2022-02-28T15:45:35.317" v="1275"/>
          <ac:spMkLst>
            <pc:docMk/>
            <pc:sldMk cId="1530171765" sldId="400"/>
            <ac:spMk id="49" creationId="{531FE24F-1EAD-4844-9544-B72D11888A5A}"/>
          </ac:spMkLst>
        </pc:spChg>
        <pc:spChg chg="add del mod">
          <ac:chgData name="Ian Buckley" userId="548b3de4682389d2" providerId="LiveId" clId="{66D5CFEA-1E56-384C-9C53-838C2C4588C7}" dt="2022-02-28T15:45:35.317" v="1275"/>
          <ac:spMkLst>
            <pc:docMk/>
            <pc:sldMk cId="1530171765" sldId="400"/>
            <ac:spMk id="50" creationId="{83F7EA3F-BD1E-5C4C-A2BA-F19C0246E15B}"/>
          </ac:spMkLst>
        </pc:spChg>
        <pc:spChg chg="add del mod">
          <ac:chgData name="Ian Buckley" userId="548b3de4682389d2" providerId="LiveId" clId="{66D5CFEA-1E56-384C-9C53-838C2C4588C7}" dt="2022-02-28T15:45:35.317" v="1275"/>
          <ac:spMkLst>
            <pc:docMk/>
            <pc:sldMk cId="1530171765" sldId="400"/>
            <ac:spMk id="51" creationId="{9D155030-5075-3C42-8F14-527FA8FCABC9}"/>
          </ac:spMkLst>
        </pc:spChg>
        <pc:spChg chg="add del mod">
          <ac:chgData name="Ian Buckley" userId="548b3de4682389d2" providerId="LiveId" clId="{66D5CFEA-1E56-384C-9C53-838C2C4588C7}" dt="2022-02-28T15:45:35.317" v="1275"/>
          <ac:spMkLst>
            <pc:docMk/>
            <pc:sldMk cId="1530171765" sldId="400"/>
            <ac:spMk id="52" creationId="{9ED18E1D-12BB-6A4F-9874-1A7F2667AB7B}"/>
          </ac:spMkLst>
        </pc:spChg>
        <pc:spChg chg="add del mod">
          <ac:chgData name="Ian Buckley" userId="548b3de4682389d2" providerId="LiveId" clId="{66D5CFEA-1E56-384C-9C53-838C2C4588C7}" dt="2022-02-28T15:45:35.317" v="1275"/>
          <ac:spMkLst>
            <pc:docMk/>
            <pc:sldMk cId="1530171765" sldId="400"/>
            <ac:spMk id="53" creationId="{CC29CDE0-FD0F-3D4E-89F4-AA9A6494A499}"/>
          </ac:spMkLst>
        </pc:spChg>
        <pc:spChg chg="add del mod">
          <ac:chgData name="Ian Buckley" userId="548b3de4682389d2" providerId="LiveId" clId="{66D5CFEA-1E56-384C-9C53-838C2C4588C7}" dt="2022-02-28T15:45:35.317" v="1275"/>
          <ac:spMkLst>
            <pc:docMk/>
            <pc:sldMk cId="1530171765" sldId="400"/>
            <ac:spMk id="54" creationId="{76A69C98-61E1-244C-AE72-BC5505298214}"/>
          </ac:spMkLst>
        </pc:spChg>
        <pc:spChg chg="add del mod">
          <ac:chgData name="Ian Buckley" userId="548b3de4682389d2" providerId="LiveId" clId="{66D5CFEA-1E56-384C-9C53-838C2C4588C7}" dt="2022-02-28T15:45:35.317" v="1275"/>
          <ac:spMkLst>
            <pc:docMk/>
            <pc:sldMk cId="1530171765" sldId="400"/>
            <ac:spMk id="55" creationId="{9A0DA17B-3AE9-3C47-8B3B-C4B7143DE0AE}"/>
          </ac:spMkLst>
        </pc:spChg>
        <pc:spChg chg="add del mod">
          <ac:chgData name="Ian Buckley" userId="548b3de4682389d2" providerId="LiveId" clId="{66D5CFEA-1E56-384C-9C53-838C2C4588C7}" dt="2022-02-28T15:45:35.317" v="1275"/>
          <ac:spMkLst>
            <pc:docMk/>
            <pc:sldMk cId="1530171765" sldId="400"/>
            <ac:spMk id="56" creationId="{0C19A19C-9629-2C4A-BD73-EB06B21A215F}"/>
          </ac:spMkLst>
        </pc:spChg>
        <pc:spChg chg="add del mod">
          <ac:chgData name="Ian Buckley" userId="548b3de4682389d2" providerId="LiveId" clId="{66D5CFEA-1E56-384C-9C53-838C2C4588C7}" dt="2022-02-28T15:45:35.317" v="1275"/>
          <ac:spMkLst>
            <pc:docMk/>
            <pc:sldMk cId="1530171765" sldId="400"/>
            <ac:spMk id="57" creationId="{6B0E1CA1-8EE8-9841-8C0F-51BC918C267F}"/>
          </ac:spMkLst>
        </pc:spChg>
        <pc:spChg chg="add del mod">
          <ac:chgData name="Ian Buckley" userId="548b3de4682389d2" providerId="LiveId" clId="{66D5CFEA-1E56-384C-9C53-838C2C4588C7}" dt="2022-02-28T15:45:35.317" v="1275"/>
          <ac:spMkLst>
            <pc:docMk/>
            <pc:sldMk cId="1530171765" sldId="400"/>
            <ac:spMk id="58" creationId="{6809D699-DC8D-854D-BCA0-5DC2D35C50DC}"/>
          </ac:spMkLst>
        </pc:spChg>
        <pc:spChg chg="add del mod">
          <ac:chgData name="Ian Buckley" userId="548b3de4682389d2" providerId="LiveId" clId="{66D5CFEA-1E56-384C-9C53-838C2C4588C7}" dt="2022-02-28T15:45:35.317" v="1275"/>
          <ac:spMkLst>
            <pc:docMk/>
            <pc:sldMk cId="1530171765" sldId="400"/>
            <ac:spMk id="59" creationId="{BB2573CD-E920-ED46-99B1-54A3140BD417}"/>
          </ac:spMkLst>
        </pc:spChg>
        <pc:spChg chg="add del mod">
          <ac:chgData name="Ian Buckley" userId="548b3de4682389d2" providerId="LiveId" clId="{66D5CFEA-1E56-384C-9C53-838C2C4588C7}" dt="2022-02-28T15:45:35.317" v="1275"/>
          <ac:spMkLst>
            <pc:docMk/>
            <pc:sldMk cId="1530171765" sldId="400"/>
            <ac:spMk id="60" creationId="{7094D296-7FB3-AF42-A650-6BEC54C79226}"/>
          </ac:spMkLst>
        </pc:spChg>
        <pc:spChg chg="add del mod">
          <ac:chgData name="Ian Buckley" userId="548b3de4682389d2" providerId="LiveId" clId="{66D5CFEA-1E56-384C-9C53-838C2C4588C7}" dt="2022-02-28T15:45:35.317" v="1275"/>
          <ac:spMkLst>
            <pc:docMk/>
            <pc:sldMk cId="1530171765" sldId="400"/>
            <ac:spMk id="61" creationId="{55FBD356-F2A1-9240-823B-39E261BED282}"/>
          </ac:spMkLst>
        </pc:spChg>
        <pc:spChg chg="add del mod">
          <ac:chgData name="Ian Buckley" userId="548b3de4682389d2" providerId="LiveId" clId="{66D5CFEA-1E56-384C-9C53-838C2C4588C7}" dt="2022-02-28T15:45:35.317" v="1275"/>
          <ac:spMkLst>
            <pc:docMk/>
            <pc:sldMk cId="1530171765" sldId="400"/>
            <ac:spMk id="62" creationId="{E367552A-ABD5-4F46-AF48-E702DA51BD4A}"/>
          </ac:spMkLst>
        </pc:spChg>
        <pc:spChg chg="add mod">
          <ac:chgData name="Ian Buckley" userId="548b3de4682389d2" providerId="LiveId" clId="{66D5CFEA-1E56-384C-9C53-838C2C4588C7}" dt="2022-02-28T15:45:47.202" v="1276"/>
          <ac:spMkLst>
            <pc:docMk/>
            <pc:sldMk cId="1530171765" sldId="400"/>
            <ac:spMk id="63" creationId="{38D7F371-A212-7049-B674-F77186CD8391}"/>
          </ac:spMkLst>
        </pc:spChg>
        <pc:spChg chg="add del mod ord">
          <ac:chgData name="Ian Buckley" userId="548b3de4682389d2" providerId="LiveId" clId="{66D5CFEA-1E56-384C-9C53-838C2C4588C7}" dt="2022-02-28T15:47:08.982" v="1278"/>
          <ac:spMkLst>
            <pc:docMk/>
            <pc:sldMk cId="1530171765" sldId="400"/>
            <ac:spMk id="3137" creationId="{3BE6F1AE-3C2E-234D-9B9B-57374BA17AAE}"/>
          </ac:spMkLst>
        </pc:spChg>
        <pc:spChg chg="add del mod ord">
          <ac:chgData name="Ian Buckley" userId="548b3de4682389d2" providerId="LiveId" clId="{66D5CFEA-1E56-384C-9C53-838C2C4588C7}" dt="2022-02-28T15:47:35.262" v="1279"/>
          <ac:spMkLst>
            <pc:docMk/>
            <pc:sldMk cId="1530171765" sldId="400"/>
            <ac:spMk id="3138" creationId="{1C8F2B9F-86CB-714C-A91B-9FE6FC2ED31D}"/>
          </ac:spMkLst>
        </pc:spChg>
        <pc:spChg chg="add mod">
          <ac:chgData name="Ian Buckley" userId="548b3de4682389d2" providerId="LiveId" clId="{66D5CFEA-1E56-384C-9C53-838C2C4588C7}" dt="2022-02-28T16:45:10.584" v="2139" actId="1076"/>
          <ac:spMkLst>
            <pc:docMk/>
            <pc:sldMk cId="1530171765" sldId="400"/>
            <ac:spMk id="3166" creationId="{0AFD903B-2E85-BE45-B1EC-DAE27E31C874}"/>
          </ac:spMkLst>
        </pc:spChg>
        <pc:graphicFrameChg chg="add del mod">
          <ac:chgData name="Ian Buckley" userId="548b3de4682389d2" providerId="LiveId" clId="{66D5CFEA-1E56-384C-9C53-838C2C4588C7}" dt="2022-02-28T15:44:07.742" v="1269"/>
          <ac:graphicFrameMkLst>
            <pc:docMk/>
            <pc:sldMk cId="1530171765" sldId="400"/>
            <ac:graphicFrameMk id="5" creationId="{8B496229-736D-9640-A28C-0D08EC39A58C}"/>
          </ac:graphicFrameMkLst>
        </pc:graphicFrameChg>
        <pc:picChg chg="add del mod">
          <ac:chgData name="Ian Buckley" userId="548b3de4682389d2" providerId="LiveId" clId="{66D5CFEA-1E56-384C-9C53-838C2C4588C7}" dt="2022-02-28T15:44:07.742" v="1269"/>
          <ac:picMkLst>
            <pc:docMk/>
            <pc:sldMk cId="1530171765" sldId="400"/>
            <ac:picMk id="3079" creationId="{94E28816-3D10-FF45-B6DD-1A0F88E762F9}"/>
          </ac:picMkLst>
        </pc:picChg>
        <pc:picChg chg="add del mod">
          <ac:chgData name="Ian Buckley" userId="548b3de4682389d2" providerId="LiveId" clId="{66D5CFEA-1E56-384C-9C53-838C2C4588C7}" dt="2022-02-28T15:44:07.742" v="1269"/>
          <ac:picMkLst>
            <pc:docMk/>
            <pc:sldMk cId="1530171765" sldId="400"/>
            <ac:picMk id="3080" creationId="{9E2716AF-D225-A044-A16D-45C200EFF871}"/>
          </ac:picMkLst>
        </pc:picChg>
        <pc:picChg chg="add del mod">
          <ac:chgData name="Ian Buckley" userId="548b3de4682389d2" providerId="LiveId" clId="{66D5CFEA-1E56-384C-9C53-838C2C4588C7}" dt="2022-02-28T15:44:07.742" v="1269"/>
          <ac:picMkLst>
            <pc:docMk/>
            <pc:sldMk cId="1530171765" sldId="400"/>
            <ac:picMk id="3081" creationId="{4C9DB8C6-21A7-B241-891A-8E301F6285E5}"/>
          </ac:picMkLst>
        </pc:picChg>
        <pc:picChg chg="add del mod">
          <ac:chgData name="Ian Buckley" userId="548b3de4682389d2" providerId="LiveId" clId="{66D5CFEA-1E56-384C-9C53-838C2C4588C7}" dt="2022-02-28T15:44:07.742" v="1269"/>
          <ac:picMkLst>
            <pc:docMk/>
            <pc:sldMk cId="1530171765" sldId="400"/>
            <ac:picMk id="3085" creationId="{C6589EF9-DC2F-4042-8D15-6D7BB732E3EE}"/>
          </ac:picMkLst>
        </pc:picChg>
        <pc:picChg chg="add del mod">
          <ac:chgData name="Ian Buckley" userId="548b3de4682389d2" providerId="LiveId" clId="{66D5CFEA-1E56-384C-9C53-838C2C4588C7}" dt="2022-02-28T15:44:07.742" v="1269"/>
          <ac:picMkLst>
            <pc:docMk/>
            <pc:sldMk cId="1530171765" sldId="400"/>
            <ac:picMk id="3094" creationId="{80AEF758-D9B9-C841-810F-9059D56095EB}"/>
          </ac:picMkLst>
        </pc:picChg>
        <pc:picChg chg="add del mod">
          <ac:chgData name="Ian Buckley" userId="548b3de4682389d2" providerId="LiveId" clId="{66D5CFEA-1E56-384C-9C53-838C2C4588C7}" dt="2022-02-28T15:44:07.742" v="1269"/>
          <ac:picMkLst>
            <pc:docMk/>
            <pc:sldMk cId="1530171765" sldId="400"/>
            <ac:picMk id="3096" creationId="{724B9222-228E-514D-A5AB-48630978C12B}"/>
          </ac:picMkLst>
        </pc:picChg>
        <pc:picChg chg="add del mod">
          <ac:chgData name="Ian Buckley" userId="548b3de4682389d2" providerId="LiveId" clId="{66D5CFEA-1E56-384C-9C53-838C2C4588C7}" dt="2022-02-28T15:44:07.742" v="1269"/>
          <ac:picMkLst>
            <pc:docMk/>
            <pc:sldMk cId="1530171765" sldId="400"/>
            <ac:picMk id="3098" creationId="{D411C5EF-8332-DE40-BF87-826B7859F4A8}"/>
          </ac:picMkLst>
        </pc:picChg>
        <pc:picChg chg="add del mod">
          <ac:chgData name="Ian Buckley" userId="548b3de4682389d2" providerId="LiveId" clId="{66D5CFEA-1E56-384C-9C53-838C2C4588C7}" dt="2022-02-28T15:44:07.742" v="1269"/>
          <ac:picMkLst>
            <pc:docMk/>
            <pc:sldMk cId="1530171765" sldId="400"/>
            <ac:picMk id="3100" creationId="{46014BCD-F3A0-0049-9700-B2A728C4F730}"/>
          </ac:picMkLst>
        </pc:picChg>
        <pc:picChg chg="add del mod">
          <ac:chgData name="Ian Buckley" userId="548b3de4682389d2" providerId="LiveId" clId="{66D5CFEA-1E56-384C-9C53-838C2C4588C7}" dt="2022-02-28T15:44:07.742" v="1269"/>
          <ac:picMkLst>
            <pc:docMk/>
            <pc:sldMk cId="1530171765" sldId="400"/>
            <ac:picMk id="3102" creationId="{ABA0D3E8-1776-F145-ABE6-D78E545A6522}"/>
          </ac:picMkLst>
        </pc:picChg>
        <pc:picChg chg="add del mod">
          <ac:chgData name="Ian Buckley" userId="548b3de4682389d2" providerId="LiveId" clId="{66D5CFEA-1E56-384C-9C53-838C2C4588C7}" dt="2022-02-28T15:44:07.742" v="1269"/>
          <ac:picMkLst>
            <pc:docMk/>
            <pc:sldMk cId="1530171765" sldId="400"/>
            <ac:picMk id="3104" creationId="{7927EDC3-D20B-0744-8342-73DA3EC6B341}"/>
          </ac:picMkLst>
        </pc:picChg>
        <pc:picChg chg="add del mod">
          <ac:chgData name="Ian Buckley" userId="548b3de4682389d2" providerId="LiveId" clId="{66D5CFEA-1E56-384C-9C53-838C2C4588C7}" dt="2022-02-28T15:44:07.742" v="1269"/>
          <ac:picMkLst>
            <pc:docMk/>
            <pc:sldMk cId="1530171765" sldId="400"/>
            <ac:picMk id="3106" creationId="{C229A9E5-EBA4-0B49-A435-5D9F1B045680}"/>
          </ac:picMkLst>
        </pc:picChg>
        <pc:picChg chg="add del mod">
          <ac:chgData name="Ian Buckley" userId="548b3de4682389d2" providerId="LiveId" clId="{66D5CFEA-1E56-384C-9C53-838C2C4588C7}" dt="2022-02-28T15:44:07.742" v="1269"/>
          <ac:picMkLst>
            <pc:docMk/>
            <pc:sldMk cId="1530171765" sldId="400"/>
            <ac:picMk id="3108" creationId="{5B132853-B432-0E43-B21A-D6E4E6FC4085}"/>
          </ac:picMkLst>
        </pc:picChg>
        <pc:picChg chg="add del mod">
          <ac:chgData name="Ian Buckley" userId="548b3de4682389d2" providerId="LiveId" clId="{66D5CFEA-1E56-384C-9C53-838C2C4588C7}" dt="2022-02-28T15:44:07.742" v="1269"/>
          <ac:picMkLst>
            <pc:docMk/>
            <pc:sldMk cId="1530171765" sldId="400"/>
            <ac:picMk id="3110" creationId="{3D3BCAB0-1A87-7E46-86ED-AB199CB7B624}"/>
          </ac:picMkLst>
        </pc:picChg>
        <pc:picChg chg="add del mod">
          <ac:chgData name="Ian Buckley" userId="548b3de4682389d2" providerId="LiveId" clId="{66D5CFEA-1E56-384C-9C53-838C2C4588C7}" dt="2022-02-28T15:44:07.742" v="1269"/>
          <ac:picMkLst>
            <pc:docMk/>
            <pc:sldMk cId="1530171765" sldId="400"/>
            <ac:picMk id="3112" creationId="{008AFD2F-3841-774D-9C2A-3EF6D3BB8768}"/>
          </ac:picMkLst>
        </pc:picChg>
        <pc:picChg chg="add del mod">
          <ac:chgData name="Ian Buckley" userId="548b3de4682389d2" providerId="LiveId" clId="{66D5CFEA-1E56-384C-9C53-838C2C4588C7}" dt="2022-02-28T15:44:07.742" v="1269"/>
          <ac:picMkLst>
            <pc:docMk/>
            <pc:sldMk cId="1530171765" sldId="400"/>
            <ac:picMk id="3114" creationId="{F222B4BD-A280-004F-9B41-D8E892C80C9B}"/>
          </ac:picMkLst>
        </pc:picChg>
        <pc:picChg chg="add del mod">
          <ac:chgData name="Ian Buckley" userId="548b3de4682389d2" providerId="LiveId" clId="{66D5CFEA-1E56-384C-9C53-838C2C4588C7}" dt="2022-02-28T15:44:07.742" v="1269"/>
          <ac:picMkLst>
            <pc:docMk/>
            <pc:sldMk cId="1530171765" sldId="400"/>
            <ac:picMk id="3116" creationId="{EB31BD4C-E2EC-424E-B353-BCCCCAD58C0E}"/>
          </ac:picMkLst>
        </pc:picChg>
        <pc:picChg chg="add del mod">
          <ac:chgData name="Ian Buckley" userId="548b3de4682389d2" providerId="LiveId" clId="{66D5CFEA-1E56-384C-9C53-838C2C4588C7}" dt="2022-02-28T15:44:07.742" v="1269"/>
          <ac:picMkLst>
            <pc:docMk/>
            <pc:sldMk cId="1530171765" sldId="400"/>
            <ac:picMk id="3118" creationId="{C22E6CFC-D033-894A-8417-B6D4DB275CF4}"/>
          </ac:picMkLst>
        </pc:picChg>
        <pc:picChg chg="add del mod">
          <ac:chgData name="Ian Buckley" userId="548b3de4682389d2" providerId="LiveId" clId="{66D5CFEA-1E56-384C-9C53-838C2C4588C7}" dt="2022-02-28T15:44:07.742" v="1269"/>
          <ac:picMkLst>
            <pc:docMk/>
            <pc:sldMk cId="1530171765" sldId="400"/>
            <ac:picMk id="3120" creationId="{CA278BBC-C77D-A740-B152-7BCD88D44C7A}"/>
          </ac:picMkLst>
        </pc:picChg>
        <pc:picChg chg="add del mod">
          <ac:chgData name="Ian Buckley" userId="548b3de4682389d2" providerId="LiveId" clId="{66D5CFEA-1E56-384C-9C53-838C2C4588C7}" dt="2022-02-28T15:44:07.742" v="1269"/>
          <ac:picMkLst>
            <pc:docMk/>
            <pc:sldMk cId="1530171765" sldId="400"/>
            <ac:picMk id="3122" creationId="{9DC9EAF8-FA46-FB43-96AE-3434EEEAC8A1}"/>
          </ac:picMkLst>
        </pc:picChg>
        <pc:picChg chg="add del mod">
          <ac:chgData name="Ian Buckley" userId="548b3de4682389d2" providerId="LiveId" clId="{66D5CFEA-1E56-384C-9C53-838C2C4588C7}" dt="2022-02-28T15:44:07.742" v="1269"/>
          <ac:picMkLst>
            <pc:docMk/>
            <pc:sldMk cId="1530171765" sldId="400"/>
            <ac:picMk id="3124" creationId="{7E519DE1-8DAE-584A-A5B9-DC1F6C65CDA9}"/>
          </ac:picMkLst>
        </pc:picChg>
        <pc:picChg chg="add del mod">
          <ac:chgData name="Ian Buckley" userId="548b3de4682389d2" providerId="LiveId" clId="{66D5CFEA-1E56-384C-9C53-838C2C4588C7}" dt="2022-02-28T15:44:07.742" v="1269"/>
          <ac:picMkLst>
            <pc:docMk/>
            <pc:sldMk cId="1530171765" sldId="400"/>
            <ac:picMk id="3126" creationId="{9D5C23DF-C3B7-BD47-A9F7-DD7EB467A913}"/>
          </ac:picMkLst>
        </pc:picChg>
        <pc:picChg chg="add del mod">
          <ac:chgData name="Ian Buckley" userId="548b3de4682389d2" providerId="LiveId" clId="{66D5CFEA-1E56-384C-9C53-838C2C4588C7}" dt="2022-02-28T15:44:07.742" v="1269"/>
          <ac:picMkLst>
            <pc:docMk/>
            <pc:sldMk cId="1530171765" sldId="400"/>
            <ac:picMk id="3128" creationId="{1A9A611B-3E03-4243-8932-B94392B79780}"/>
          </ac:picMkLst>
        </pc:picChg>
        <pc:picChg chg="add del mod">
          <ac:chgData name="Ian Buckley" userId="548b3de4682389d2" providerId="LiveId" clId="{66D5CFEA-1E56-384C-9C53-838C2C4588C7}" dt="2022-02-28T15:44:07.742" v="1269"/>
          <ac:picMkLst>
            <pc:docMk/>
            <pc:sldMk cId="1530171765" sldId="400"/>
            <ac:picMk id="3132" creationId="{5682B071-93DB-A24D-8932-44DFB99BC8F5}"/>
          </ac:picMkLst>
        </pc:picChg>
        <pc:picChg chg="add del mod">
          <ac:chgData name="Ian Buckley" userId="548b3de4682389d2" providerId="LiveId" clId="{66D5CFEA-1E56-384C-9C53-838C2C4588C7}" dt="2022-02-28T15:44:07.742" v="1269"/>
          <ac:picMkLst>
            <pc:docMk/>
            <pc:sldMk cId="1530171765" sldId="400"/>
            <ac:picMk id="3133" creationId="{4060C412-4BAE-2A40-A2F3-23E804EF097F}"/>
          </ac:picMkLst>
        </pc:picChg>
        <pc:picChg chg="add del mod">
          <ac:chgData name="Ian Buckley" userId="548b3de4682389d2" providerId="LiveId" clId="{66D5CFEA-1E56-384C-9C53-838C2C4588C7}" dt="2022-02-28T15:44:07.742" v="1269"/>
          <ac:picMkLst>
            <pc:docMk/>
            <pc:sldMk cId="1530171765" sldId="400"/>
            <ac:picMk id="3134" creationId="{250EDFE3-C70E-F74D-9F18-4086D328F17E}"/>
          </ac:picMkLst>
        </pc:picChg>
        <pc:picChg chg="add del mod">
          <ac:chgData name="Ian Buckley" userId="548b3de4682389d2" providerId="LiveId" clId="{66D5CFEA-1E56-384C-9C53-838C2C4588C7}" dt="2022-02-28T15:44:07.742" v="1269"/>
          <ac:picMkLst>
            <pc:docMk/>
            <pc:sldMk cId="1530171765" sldId="400"/>
            <ac:picMk id="3135" creationId="{72DFC70E-EF03-EE4E-A49D-30925DC7B852}"/>
          </ac:picMkLst>
        </pc:picChg>
        <pc:picChg chg="add del mod">
          <ac:chgData name="Ian Buckley" userId="548b3de4682389d2" providerId="LiveId" clId="{66D5CFEA-1E56-384C-9C53-838C2C4588C7}" dt="2022-02-28T15:44:07.742" v="1269"/>
          <ac:picMkLst>
            <pc:docMk/>
            <pc:sldMk cId="1530171765" sldId="400"/>
            <ac:picMk id="3136" creationId="{B625964B-F0BF-7B49-9029-8389DB54B682}"/>
          </ac:picMkLst>
        </pc:picChg>
        <pc:picChg chg="add del mod">
          <ac:chgData name="Ian Buckley" userId="548b3de4682389d2" providerId="LiveId" clId="{66D5CFEA-1E56-384C-9C53-838C2C4588C7}" dt="2022-02-28T15:44:07.742" v="1269"/>
          <ac:picMkLst>
            <pc:docMk/>
            <pc:sldMk cId="1530171765" sldId="400"/>
            <ac:picMk id="3139" creationId="{37DAB85F-FAFC-CC4F-8442-C86EA7BAF413}"/>
          </ac:picMkLst>
        </pc:picChg>
        <pc:picChg chg="add del mod">
          <ac:chgData name="Ian Buckley" userId="548b3de4682389d2" providerId="LiveId" clId="{66D5CFEA-1E56-384C-9C53-838C2C4588C7}" dt="2022-02-28T15:44:07.742" v="1269"/>
          <ac:picMkLst>
            <pc:docMk/>
            <pc:sldMk cId="1530171765" sldId="400"/>
            <ac:picMk id="3140" creationId="{1AC754A5-2F20-084A-AF6C-71AFA0310357}"/>
          </ac:picMkLst>
        </pc:picChg>
        <pc:picChg chg="add del mod">
          <ac:chgData name="Ian Buckley" userId="548b3de4682389d2" providerId="LiveId" clId="{66D5CFEA-1E56-384C-9C53-838C2C4588C7}" dt="2022-02-28T15:44:07.742" v="1269"/>
          <ac:picMkLst>
            <pc:docMk/>
            <pc:sldMk cId="1530171765" sldId="400"/>
            <ac:picMk id="3141" creationId="{888FCAEE-862E-EE49-9ACA-BE49FFD58D84}"/>
          </ac:picMkLst>
        </pc:picChg>
        <pc:picChg chg="add del mod">
          <ac:chgData name="Ian Buckley" userId="548b3de4682389d2" providerId="LiveId" clId="{66D5CFEA-1E56-384C-9C53-838C2C4588C7}" dt="2022-02-28T15:44:07.742" v="1269"/>
          <ac:picMkLst>
            <pc:docMk/>
            <pc:sldMk cId="1530171765" sldId="400"/>
            <ac:picMk id="3142" creationId="{FFE49465-5CC2-0B4C-9CD4-70779A2CDD37}"/>
          </ac:picMkLst>
        </pc:picChg>
        <pc:picChg chg="add del mod">
          <ac:chgData name="Ian Buckley" userId="548b3de4682389d2" providerId="LiveId" clId="{66D5CFEA-1E56-384C-9C53-838C2C4588C7}" dt="2022-02-28T15:44:07.742" v="1269"/>
          <ac:picMkLst>
            <pc:docMk/>
            <pc:sldMk cId="1530171765" sldId="400"/>
            <ac:picMk id="3143" creationId="{1FE9E601-B1F8-C144-9419-99EB89560D52}"/>
          </ac:picMkLst>
        </pc:picChg>
        <pc:picChg chg="add del mod">
          <ac:chgData name="Ian Buckley" userId="548b3de4682389d2" providerId="LiveId" clId="{66D5CFEA-1E56-384C-9C53-838C2C4588C7}" dt="2022-02-28T15:44:07.742" v="1269"/>
          <ac:picMkLst>
            <pc:docMk/>
            <pc:sldMk cId="1530171765" sldId="400"/>
            <ac:picMk id="3144" creationId="{7B6C96C2-CCA3-BF43-AAEA-C78D88C7775F}"/>
          </ac:picMkLst>
        </pc:picChg>
        <pc:picChg chg="add del mod">
          <ac:chgData name="Ian Buckley" userId="548b3de4682389d2" providerId="LiveId" clId="{66D5CFEA-1E56-384C-9C53-838C2C4588C7}" dt="2022-02-28T15:44:07.742" v="1269"/>
          <ac:picMkLst>
            <pc:docMk/>
            <pc:sldMk cId="1530171765" sldId="400"/>
            <ac:picMk id="3145" creationId="{612ACC10-AFB0-9A4A-A8CE-8E449BD68244}"/>
          </ac:picMkLst>
        </pc:picChg>
        <pc:picChg chg="add del mod">
          <ac:chgData name="Ian Buckley" userId="548b3de4682389d2" providerId="LiveId" clId="{66D5CFEA-1E56-384C-9C53-838C2C4588C7}" dt="2022-02-28T15:44:07.742" v="1269"/>
          <ac:picMkLst>
            <pc:docMk/>
            <pc:sldMk cId="1530171765" sldId="400"/>
            <ac:picMk id="3146" creationId="{E388E7C8-DB90-5248-9A0A-2564373722CE}"/>
          </ac:picMkLst>
        </pc:picChg>
        <pc:picChg chg="add del mod">
          <ac:chgData name="Ian Buckley" userId="548b3de4682389d2" providerId="LiveId" clId="{66D5CFEA-1E56-384C-9C53-838C2C4588C7}" dt="2022-02-28T15:44:07.742" v="1269"/>
          <ac:picMkLst>
            <pc:docMk/>
            <pc:sldMk cId="1530171765" sldId="400"/>
            <ac:picMk id="3147" creationId="{E51CD416-CF6E-5144-95E5-E9624870AC57}"/>
          </ac:picMkLst>
        </pc:picChg>
        <pc:picChg chg="add del mod">
          <ac:chgData name="Ian Buckley" userId="548b3de4682389d2" providerId="LiveId" clId="{66D5CFEA-1E56-384C-9C53-838C2C4588C7}" dt="2022-02-28T15:44:07.742" v="1269"/>
          <ac:picMkLst>
            <pc:docMk/>
            <pc:sldMk cId="1530171765" sldId="400"/>
            <ac:picMk id="3148" creationId="{9E8A62AE-9F56-BC42-9DA1-54BA7F7DD20B}"/>
          </ac:picMkLst>
        </pc:picChg>
        <pc:picChg chg="add del mod">
          <ac:chgData name="Ian Buckley" userId="548b3de4682389d2" providerId="LiveId" clId="{66D5CFEA-1E56-384C-9C53-838C2C4588C7}" dt="2022-02-28T15:44:07.742" v="1269"/>
          <ac:picMkLst>
            <pc:docMk/>
            <pc:sldMk cId="1530171765" sldId="400"/>
            <ac:picMk id="3149" creationId="{72D5B8B3-BCE5-2441-ABB3-9BB57710BBB4}"/>
          </ac:picMkLst>
        </pc:picChg>
        <pc:picChg chg="add del mod">
          <ac:chgData name="Ian Buckley" userId="548b3de4682389d2" providerId="LiveId" clId="{66D5CFEA-1E56-384C-9C53-838C2C4588C7}" dt="2022-02-28T15:44:07.742" v="1269"/>
          <ac:picMkLst>
            <pc:docMk/>
            <pc:sldMk cId="1530171765" sldId="400"/>
            <ac:picMk id="3150" creationId="{070E1375-281D-BD43-9DBD-D056AF79BEDE}"/>
          </ac:picMkLst>
        </pc:picChg>
        <pc:picChg chg="add del mod">
          <ac:chgData name="Ian Buckley" userId="548b3de4682389d2" providerId="LiveId" clId="{66D5CFEA-1E56-384C-9C53-838C2C4588C7}" dt="2022-02-28T15:44:07.742" v="1269"/>
          <ac:picMkLst>
            <pc:docMk/>
            <pc:sldMk cId="1530171765" sldId="400"/>
            <ac:picMk id="3151" creationId="{AA4ED2BD-2370-004F-8431-87319F5DF967}"/>
          </ac:picMkLst>
        </pc:picChg>
        <pc:picChg chg="add del mod">
          <ac:chgData name="Ian Buckley" userId="548b3de4682389d2" providerId="LiveId" clId="{66D5CFEA-1E56-384C-9C53-838C2C4588C7}" dt="2022-02-28T15:44:07.742" v="1269"/>
          <ac:picMkLst>
            <pc:docMk/>
            <pc:sldMk cId="1530171765" sldId="400"/>
            <ac:picMk id="3152" creationId="{DE2BF5AE-5D48-9641-8DA0-49F86BC9CC27}"/>
          </ac:picMkLst>
        </pc:picChg>
        <pc:picChg chg="add del mod">
          <ac:chgData name="Ian Buckley" userId="548b3de4682389d2" providerId="LiveId" clId="{66D5CFEA-1E56-384C-9C53-838C2C4588C7}" dt="2022-02-28T15:44:07.742" v="1269"/>
          <ac:picMkLst>
            <pc:docMk/>
            <pc:sldMk cId="1530171765" sldId="400"/>
            <ac:picMk id="3153" creationId="{AD0831A7-2893-4540-B9C6-BEDAC64B1833}"/>
          </ac:picMkLst>
        </pc:picChg>
        <pc:picChg chg="add del mod">
          <ac:chgData name="Ian Buckley" userId="548b3de4682389d2" providerId="LiveId" clId="{66D5CFEA-1E56-384C-9C53-838C2C4588C7}" dt="2022-02-28T15:44:07.742" v="1269"/>
          <ac:picMkLst>
            <pc:docMk/>
            <pc:sldMk cId="1530171765" sldId="400"/>
            <ac:picMk id="3154" creationId="{94FE8080-4D13-B040-94F0-86B5958CB60C}"/>
          </ac:picMkLst>
        </pc:picChg>
        <pc:picChg chg="add del mod">
          <ac:chgData name="Ian Buckley" userId="548b3de4682389d2" providerId="LiveId" clId="{66D5CFEA-1E56-384C-9C53-838C2C4588C7}" dt="2022-02-28T15:44:07.742" v="1269"/>
          <ac:picMkLst>
            <pc:docMk/>
            <pc:sldMk cId="1530171765" sldId="400"/>
            <ac:picMk id="3155" creationId="{107BC92F-ED80-DD44-8B32-793811453FB3}"/>
          </ac:picMkLst>
        </pc:picChg>
        <pc:picChg chg="add del mod">
          <ac:chgData name="Ian Buckley" userId="548b3de4682389d2" providerId="LiveId" clId="{66D5CFEA-1E56-384C-9C53-838C2C4588C7}" dt="2022-02-28T15:44:07.742" v="1269"/>
          <ac:picMkLst>
            <pc:docMk/>
            <pc:sldMk cId="1530171765" sldId="400"/>
            <ac:picMk id="3156" creationId="{EBD79623-8E4B-574B-9CDF-8FECA3599211}"/>
          </ac:picMkLst>
        </pc:picChg>
        <pc:picChg chg="add del mod">
          <ac:chgData name="Ian Buckley" userId="548b3de4682389d2" providerId="LiveId" clId="{66D5CFEA-1E56-384C-9C53-838C2C4588C7}" dt="2022-02-28T15:44:07.742" v="1269"/>
          <ac:picMkLst>
            <pc:docMk/>
            <pc:sldMk cId="1530171765" sldId="400"/>
            <ac:picMk id="3157" creationId="{2110192A-8823-8249-9D50-5F1BC98390CB}"/>
          </ac:picMkLst>
        </pc:picChg>
        <pc:picChg chg="add del mod">
          <ac:chgData name="Ian Buckley" userId="548b3de4682389d2" providerId="LiveId" clId="{66D5CFEA-1E56-384C-9C53-838C2C4588C7}" dt="2022-02-28T15:44:07.742" v="1269"/>
          <ac:picMkLst>
            <pc:docMk/>
            <pc:sldMk cId="1530171765" sldId="400"/>
            <ac:picMk id="3158" creationId="{D16618DD-1F90-ED48-BA05-7243F1197559}"/>
          </ac:picMkLst>
        </pc:picChg>
        <pc:picChg chg="add del mod">
          <ac:chgData name="Ian Buckley" userId="548b3de4682389d2" providerId="LiveId" clId="{66D5CFEA-1E56-384C-9C53-838C2C4588C7}" dt="2022-02-28T15:44:07.742" v="1269"/>
          <ac:picMkLst>
            <pc:docMk/>
            <pc:sldMk cId="1530171765" sldId="400"/>
            <ac:picMk id="3159" creationId="{3C52EED3-6EC8-FB43-ACC8-39072E1C21EB}"/>
          </ac:picMkLst>
        </pc:picChg>
        <pc:picChg chg="add del mod">
          <ac:chgData name="Ian Buckley" userId="548b3de4682389d2" providerId="LiveId" clId="{66D5CFEA-1E56-384C-9C53-838C2C4588C7}" dt="2022-02-28T15:44:07.742" v="1269"/>
          <ac:picMkLst>
            <pc:docMk/>
            <pc:sldMk cId="1530171765" sldId="400"/>
            <ac:picMk id="3160" creationId="{A3EF27C7-D338-5840-894D-2FFA1B92B28E}"/>
          </ac:picMkLst>
        </pc:picChg>
        <pc:picChg chg="add mod">
          <ac:chgData name="Ian Buckley" userId="548b3de4682389d2" providerId="LiveId" clId="{66D5CFEA-1E56-384C-9C53-838C2C4588C7}" dt="2022-02-28T15:48:12.107" v="1284" actId="1076"/>
          <ac:picMkLst>
            <pc:docMk/>
            <pc:sldMk cId="1530171765" sldId="400"/>
            <ac:picMk id="3161" creationId="{E0E34305-83B9-7142-9DDD-39A236D931AD}"/>
          </ac:picMkLst>
        </pc:picChg>
        <pc:picChg chg="add mod">
          <ac:chgData name="Ian Buckley" userId="548b3de4682389d2" providerId="LiveId" clId="{66D5CFEA-1E56-384C-9C53-838C2C4588C7}" dt="2022-02-28T15:48:30.342" v="1289" actId="1076"/>
          <ac:picMkLst>
            <pc:docMk/>
            <pc:sldMk cId="1530171765" sldId="400"/>
            <ac:picMk id="3162" creationId="{F389FE15-ECBE-F741-AF6C-4E5357BDA90B}"/>
          </ac:picMkLst>
        </pc:picChg>
        <pc:picChg chg="add del mod">
          <ac:chgData name="Ian Buckley" userId="548b3de4682389d2" providerId="LiveId" clId="{66D5CFEA-1E56-384C-9C53-838C2C4588C7}" dt="2022-02-28T15:45:35.317" v="1275"/>
          <ac:picMkLst>
            <pc:docMk/>
            <pc:sldMk cId="1530171765" sldId="400"/>
            <ac:picMk id="3163" creationId="{EDD9AE48-EF0E-8D4E-AEF5-A03BCD98E42E}"/>
          </ac:picMkLst>
        </pc:picChg>
        <pc:picChg chg="add mod">
          <ac:chgData name="Ian Buckley" userId="548b3de4682389d2" providerId="LiveId" clId="{66D5CFEA-1E56-384C-9C53-838C2C4588C7}" dt="2022-02-28T16:44:20.033" v="2129" actId="14100"/>
          <ac:picMkLst>
            <pc:docMk/>
            <pc:sldMk cId="1530171765" sldId="400"/>
            <ac:picMk id="3164" creationId="{3E124EBF-182E-A047-B7E2-BF58B4C4C9B2}"/>
          </ac:picMkLst>
        </pc:picChg>
        <pc:picChg chg="add del mod">
          <ac:chgData name="Ian Buckley" userId="548b3de4682389d2" providerId="LiveId" clId="{66D5CFEA-1E56-384C-9C53-838C2C4588C7}" dt="2022-02-28T15:45:35.317" v="1275"/>
          <ac:picMkLst>
            <pc:docMk/>
            <pc:sldMk cId="1530171765" sldId="400"/>
            <ac:picMk id="3165" creationId="{6914C8C8-DDCE-1F48-836F-EAE9DEA79CBD}"/>
          </ac:picMkLst>
        </pc:picChg>
        <pc:picChg chg="add del mod">
          <ac:chgData name="Ian Buckley" userId="548b3de4682389d2" providerId="LiveId" clId="{66D5CFEA-1E56-384C-9C53-838C2C4588C7}" dt="2022-02-28T15:45:35.317" v="1275"/>
          <ac:picMkLst>
            <pc:docMk/>
            <pc:sldMk cId="1530171765" sldId="400"/>
            <ac:picMk id="3167" creationId="{AEEC2EE2-2D89-8940-BDED-A532F7D3C8C0}"/>
          </ac:picMkLst>
        </pc:picChg>
        <pc:picChg chg="add del mod">
          <ac:chgData name="Ian Buckley" userId="548b3de4682389d2" providerId="LiveId" clId="{66D5CFEA-1E56-384C-9C53-838C2C4588C7}" dt="2022-02-28T15:45:35.317" v="1275"/>
          <ac:picMkLst>
            <pc:docMk/>
            <pc:sldMk cId="1530171765" sldId="400"/>
            <ac:picMk id="3169" creationId="{32E0F553-ACE3-9344-B1D9-3D8B1CB4DF48}"/>
          </ac:picMkLst>
        </pc:picChg>
        <pc:picChg chg="add del mod">
          <ac:chgData name="Ian Buckley" userId="548b3de4682389d2" providerId="LiveId" clId="{66D5CFEA-1E56-384C-9C53-838C2C4588C7}" dt="2022-02-28T15:45:35.317" v="1275"/>
          <ac:picMkLst>
            <pc:docMk/>
            <pc:sldMk cId="1530171765" sldId="400"/>
            <ac:picMk id="3171" creationId="{EED38FBC-BA7F-334C-A561-5433CCD819EB}"/>
          </ac:picMkLst>
        </pc:picChg>
        <pc:picChg chg="add del mod">
          <ac:chgData name="Ian Buckley" userId="548b3de4682389d2" providerId="LiveId" clId="{66D5CFEA-1E56-384C-9C53-838C2C4588C7}" dt="2022-02-28T15:45:35.317" v="1275"/>
          <ac:picMkLst>
            <pc:docMk/>
            <pc:sldMk cId="1530171765" sldId="400"/>
            <ac:picMk id="3173" creationId="{3BF95941-F39C-5E49-AFDB-A9CF0E605017}"/>
          </ac:picMkLst>
        </pc:picChg>
        <pc:picChg chg="add del mod">
          <ac:chgData name="Ian Buckley" userId="548b3de4682389d2" providerId="LiveId" clId="{66D5CFEA-1E56-384C-9C53-838C2C4588C7}" dt="2022-02-28T15:45:35.317" v="1275"/>
          <ac:picMkLst>
            <pc:docMk/>
            <pc:sldMk cId="1530171765" sldId="400"/>
            <ac:picMk id="3175" creationId="{3EBEDF0D-181C-184B-8781-50CFA0A0D6E4}"/>
          </ac:picMkLst>
        </pc:picChg>
        <pc:picChg chg="add del mod">
          <ac:chgData name="Ian Buckley" userId="548b3de4682389d2" providerId="LiveId" clId="{66D5CFEA-1E56-384C-9C53-838C2C4588C7}" dt="2022-02-28T15:45:35.317" v="1275"/>
          <ac:picMkLst>
            <pc:docMk/>
            <pc:sldMk cId="1530171765" sldId="400"/>
            <ac:picMk id="3177" creationId="{AC043F0A-2324-6649-945D-F45C350AD68A}"/>
          </ac:picMkLst>
        </pc:picChg>
        <pc:picChg chg="add del mod">
          <ac:chgData name="Ian Buckley" userId="548b3de4682389d2" providerId="LiveId" clId="{66D5CFEA-1E56-384C-9C53-838C2C4588C7}" dt="2022-02-28T15:45:35.317" v="1275"/>
          <ac:picMkLst>
            <pc:docMk/>
            <pc:sldMk cId="1530171765" sldId="400"/>
            <ac:picMk id="3179" creationId="{78C08085-E9E7-9E46-BB32-068E0646E403}"/>
          </ac:picMkLst>
        </pc:picChg>
        <pc:picChg chg="add del mod">
          <ac:chgData name="Ian Buckley" userId="548b3de4682389d2" providerId="LiveId" clId="{66D5CFEA-1E56-384C-9C53-838C2C4588C7}" dt="2022-02-28T15:45:35.317" v="1275"/>
          <ac:picMkLst>
            <pc:docMk/>
            <pc:sldMk cId="1530171765" sldId="400"/>
            <ac:picMk id="3181" creationId="{4543932B-3E92-FE41-8CF0-2B3219948908}"/>
          </ac:picMkLst>
        </pc:picChg>
        <pc:picChg chg="add del mod">
          <ac:chgData name="Ian Buckley" userId="548b3de4682389d2" providerId="LiveId" clId="{66D5CFEA-1E56-384C-9C53-838C2C4588C7}" dt="2022-02-28T15:45:35.317" v="1275"/>
          <ac:picMkLst>
            <pc:docMk/>
            <pc:sldMk cId="1530171765" sldId="400"/>
            <ac:picMk id="3183" creationId="{53440C04-5706-A44A-A00E-B44110BBE97E}"/>
          </ac:picMkLst>
        </pc:picChg>
        <pc:picChg chg="add del mod">
          <ac:chgData name="Ian Buckley" userId="548b3de4682389d2" providerId="LiveId" clId="{66D5CFEA-1E56-384C-9C53-838C2C4588C7}" dt="2022-02-28T15:45:35.317" v="1275"/>
          <ac:picMkLst>
            <pc:docMk/>
            <pc:sldMk cId="1530171765" sldId="400"/>
            <ac:picMk id="3185" creationId="{AB5B005E-0551-A048-91CD-AEEBF478F022}"/>
          </ac:picMkLst>
        </pc:picChg>
        <pc:picChg chg="add del mod">
          <ac:chgData name="Ian Buckley" userId="548b3de4682389d2" providerId="LiveId" clId="{66D5CFEA-1E56-384C-9C53-838C2C4588C7}" dt="2022-02-28T15:45:35.317" v="1275"/>
          <ac:picMkLst>
            <pc:docMk/>
            <pc:sldMk cId="1530171765" sldId="400"/>
            <ac:picMk id="3187" creationId="{1C68FA30-78F1-5A49-8DE1-627C8F89C86B}"/>
          </ac:picMkLst>
        </pc:picChg>
        <pc:picChg chg="add del mod">
          <ac:chgData name="Ian Buckley" userId="548b3de4682389d2" providerId="LiveId" clId="{66D5CFEA-1E56-384C-9C53-838C2C4588C7}" dt="2022-02-28T15:45:35.317" v="1275"/>
          <ac:picMkLst>
            <pc:docMk/>
            <pc:sldMk cId="1530171765" sldId="400"/>
            <ac:picMk id="3189" creationId="{6F508103-A7AE-0E48-8F60-03E1A92ADD36}"/>
          </ac:picMkLst>
        </pc:picChg>
        <pc:picChg chg="add del mod">
          <ac:chgData name="Ian Buckley" userId="548b3de4682389d2" providerId="LiveId" clId="{66D5CFEA-1E56-384C-9C53-838C2C4588C7}" dt="2022-02-28T15:45:35.317" v="1275"/>
          <ac:picMkLst>
            <pc:docMk/>
            <pc:sldMk cId="1530171765" sldId="400"/>
            <ac:picMk id="3191" creationId="{B84E09A0-50BB-1346-A658-BDEDA507E1CF}"/>
          </ac:picMkLst>
        </pc:picChg>
        <pc:picChg chg="add del mod">
          <ac:chgData name="Ian Buckley" userId="548b3de4682389d2" providerId="LiveId" clId="{66D5CFEA-1E56-384C-9C53-838C2C4588C7}" dt="2022-02-28T15:45:35.317" v="1275"/>
          <ac:picMkLst>
            <pc:docMk/>
            <pc:sldMk cId="1530171765" sldId="400"/>
            <ac:picMk id="3193" creationId="{01514810-5494-1940-9525-1A60D09286DE}"/>
          </ac:picMkLst>
        </pc:picChg>
        <pc:picChg chg="add del mod">
          <ac:chgData name="Ian Buckley" userId="548b3de4682389d2" providerId="LiveId" clId="{66D5CFEA-1E56-384C-9C53-838C2C4588C7}" dt="2022-02-28T15:45:35.317" v="1275"/>
          <ac:picMkLst>
            <pc:docMk/>
            <pc:sldMk cId="1530171765" sldId="400"/>
            <ac:picMk id="3195" creationId="{3771E8A0-339E-6E42-BC94-5C5B36BD9D94}"/>
          </ac:picMkLst>
        </pc:picChg>
        <pc:picChg chg="add del mod">
          <ac:chgData name="Ian Buckley" userId="548b3de4682389d2" providerId="LiveId" clId="{66D5CFEA-1E56-384C-9C53-838C2C4588C7}" dt="2022-02-28T15:45:35.317" v="1275"/>
          <ac:picMkLst>
            <pc:docMk/>
            <pc:sldMk cId="1530171765" sldId="400"/>
            <ac:picMk id="3197" creationId="{7F777FB3-539C-2743-B811-83899214ACD4}"/>
          </ac:picMkLst>
        </pc:picChg>
      </pc:sldChg>
      <pc:sldChg chg="addSp delSp modSp new mod">
        <pc:chgData name="Ian Buckley" userId="548b3de4682389d2" providerId="LiveId" clId="{66D5CFEA-1E56-384C-9C53-838C2C4588C7}" dt="2022-03-01T18:32:19.718" v="5948" actId="20577"/>
        <pc:sldMkLst>
          <pc:docMk/>
          <pc:sldMk cId="2866367048" sldId="401"/>
        </pc:sldMkLst>
        <pc:spChg chg="mod">
          <ac:chgData name="Ian Buckley" userId="548b3de4682389d2" providerId="LiveId" clId="{66D5CFEA-1E56-384C-9C53-838C2C4588C7}" dt="2022-02-28T16:06:50.537" v="1694" actId="14100"/>
          <ac:spMkLst>
            <pc:docMk/>
            <pc:sldMk cId="2866367048" sldId="401"/>
            <ac:spMk id="2" creationId="{FD2B095D-66F9-C34C-AA4C-3439954822C2}"/>
          </ac:spMkLst>
        </pc:spChg>
        <pc:spChg chg="mod">
          <ac:chgData name="Ian Buckley" userId="548b3de4682389d2" providerId="LiveId" clId="{66D5CFEA-1E56-384C-9C53-838C2C4588C7}" dt="2022-02-28T17:04:34.064" v="2417" actId="27636"/>
          <ac:spMkLst>
            <pc:docMk/>
            <pc:sldMk cId="2866367048" sldId="401"/>
            <ac:spMk id="3" creationId="{0B2BAE8C-F871-7848-8BA8-55E762A44245}"/>
          </ac:spMkLst>
        </pc:spChg>
        <pc:spChg chg="mod">
          <ac:chgData name="Ian Buckley" userId="548b3de4682389d2" providerId="LiveId" clId="{66D5CFEA-1E56-384C-9C53-838C2C4588C7}" dt="2022-03-01T18:32:19.718" v="5948" actId="20577"/>
          <ac:spMkLst>
            <pc:docMk/>
            <pc:sldMk cId="2866367048" sldId="401"/>
            <ac:spMk id="4" creationId="{A48196F0-F0F1-7747-B8C4-E2015B8EF056}"/>
          </ac:spMkLst>
        </pc:spChg>
        <pc:picChg chg="add mod">
          <ac:chgData name="Ian Buckley" userId="548b3de4682389d2" providerId="LiveId" clId="{66D5CFEA-1E56-384C-9C53-838C2C4588C7}" dt="2022-03-01T00:57:43.282" v="3330" actId="1076"/>
          <ac:picMkLst>
            <pc:docMk/>
            <pc:sldMk cId="2866367048" sldId="401"/>
            <ac:picMk id="4098" creationId="{2103C446-C0C3-A44D-9C90-988B5CAE7C14}"/>
          </ac:picMkLst>
        </pc:picChg>
        <pc:picChg chg="add del">
          <ac:chgData name="Ian Buckley" userId="548b3de4682389d2" providerId="LiveId" clId="{66D5CFEA-1E56-384C-9C53-838C2C4588C7}" dt="2022-02-28T16:14:10.161" v="1944"/>
          <ac:picMkLst>
            <pc:docMk/>
            <pc:sldMk cId="2866367048" sldId="401"/>
            <ac:picMk id="4100" creationId="{E4DA8304-52CD-1747-8D80-6E2CBBD66A75}"/>
          </ac:picMkLst>
        </pc:picChg>
        <pc:picChg chg="add mod">
          <ac:chgData name="Ian Buckley" userId="548b3de4682389d2" providerId="LiveId" clId="{66D5CFEA-1E56-384C-9C53-838C2C4588C7}" dt="2022-03-01T03:35:26.316" v="3570" actId="1076"/>
          <ac:picMkLst>
            <pc:docMk/>
            <pc:sldMk cId="2866367048" sldId="401"/>
            <ac:picMk id="4102" creationId="{EBB3B2D0-4766-2C4D-861E-16904B477638}"/>
          </ac:picMkLst>
        </pc:picChg>
        <pc:picChg chg="add mod">
          <ac:chgData name="Ian Buckley" userId="548b3de4682389d2" providerId="LiveId" clId="{66D5CFEA-1E56-384C-9C53-838C2C4588C7}" dt="2022-03-01T03:35:12.208" v="3567" actId="1076"/>
          <ac:picMkLst>
            <pc:docMk/>
            <pc:sldMk cId="2866367048" sldId="401"/>
            <ac:picMk id="4104" creationId="{46EDF65F-DDFA-A64D-B316-CC01AECE0A40}"/>
          </ac:picMkLst>
        </pc:picChg>
      </pc:sldChg>
      <pc:sldChg chg="modSp add">
        <pc:chgData name="Ian Buckley" userId="548b3de4682389d2" providerId="LiveId" clId="{66D5CFEA-1E56-384C-9C53-838C2C4588C7}" dt="2022-02-28T18:50:48.355" v="2853" actId="20577"/>
        <pc:sldMkLst>
          <pc:docMk/>
          <pc:sldMk cId="308234670" sldId="402"/>
        </pc:sldMkLst>
        <pc:graphicFrameChg chg="mod">
          <ac:chgData name="Ian Buckley" userId="548b3de4682389d2" providerId="LiveId" clId="{66D5CFEA-1E56-384C-9C53-838C2C4588C7}" dt="2022-02-28T18:50:48.355" v="2853" actId="20577"/>
          <ac:graphicFrameMkLst>
            <pc:docMk/>
            <pc:sldMk cId="308234670" sldId="402"/>
            <ac:graphicFrameMk id="3" creationId="{0CBF91D7-858F-B849-AAAA-54A5E75EC477}"/>
          </ac:graphicFrameMkLst>
        </pc:graphicFrameChg>
      </pc:sldChg>
      <pc:sldChg chg="addSp delSp modSp new mod ord setBg modClrScheme setClrOvrMap chgLayout">
        <pc:chgData name="Ian Buckley" userId="548b3de4682389d2" providerId="LiveId" clId="{66D5CFEA-1E56-384C-9C53-838C2C4588C7}" dt="2022-02-28T18:10:34.519" v="2630" actId="26606"/>
        <pc:sldMkLst>
          <pc:docMk/>
          <pc:sldMk cId="2204320393" sldId="403"/>
        </pc:sldMkLst>
        <pc:spChg chg="del mod ord">
          <ac:chgData name="Ian Buckley" userId="548b3de4682389d2" providerId="LiveId" clId="{66D5CFEA-1E56-384C-9C53-838C2C4588C7}" dt="2022-02-28T17:15:25.809" v="2425" actId="700"/>
          <ac:spMkLst>
            <pc:docMk/>
            <pc:sldMk cId="2204320393" sldId="403"/>
            <ac:spMk id="2" creationId="{D1ED5878-2E94-4044-A90B-CE934F2004C3}"/>
          </ac:spMkLst>
        </pc:spChg>
        <pc:spChg chg="del mod ord">
          <ac:chgData name="Ian Buckley" userId="548b3de4682389d2" providerId="LiveId" clId="{66D5CFEA-1E56-384C-9C53-838C2C4588C7}" dt="2022-02-28T17:15:25.809" v="2425" actId="700"/>
          <ac:spMkLst>
            <pc:docMk/>
            <pc:sldMk cId="2204320393" sldId="403"/>
            <ac:spMk id="3" creationId="{5A902436-C696-6540-9142-D07D0B351CCC}"/>
          </ac:spMkLst>
        </pc:spChg>
        <pc:spChg chg="add mod ord">
          <ac:chgData name="Ian Buckley" userId="548b3de4682389d2" providerId="LiveId" clId="{66D5CFEA-1E56-384C-9C53-838C2C4588C7}" dt="2022-02-28T18:10:34.519" v="2630" actId="26606"/>
          <ac:spMkLst>
            <pc:docMk/>
            <pc:sldMk cId="2204320393" sldId="403"/>
            <ac:spMk id="4" creationId="{86336BF1-DE77-954F-86DB-78864FBFBDBC}"/>
          </ac:spMkLst>
        </pc:spChg>
        <pc:spChg chg="add mod ord">
          <ac:chgData name="Ian Buckley" userId="548b3de4682389d2" providerId="LiveId" clId="{66D5CFEA-1E56-384C-9C53-838C2C4588C7}" dt="2022-02-28T18:10:34.519" v="2630" actId="26606"/>
          <ac:spMkLst>
            <pc:docMk/>
            <pc:sldMk cId="2204320393" sldId="403"/>
            <ac:spMk id="5" creationId="{3E95B1D0-3661-AA44-85F3-A832696CEAB7}"/>
          </ac:spMkLst>
        </pc:spChg>
        <pc:spChg chg="add del">
          <ac:chgData name="Ian Buckley" userId="548b3de4682389d2" providerId="LiveId" clId="{66D5CFEA-1E56-384C-9C53-838C2C4588C7}" dt="2022-02-28T18:10:34.519" v="2630" actId="26606"/>
          <ac:spMkLst>
            <pc:docMk/>
            <pc:sldMk cId="2204320393" sldId="403"/>
            <ac:spMk id="10" creationId="{31E7C082-5B81-400A-A1DE-7CA9F26ED812}"/>
          </ac:spMkLst>
        </pc:spChg>
        <pc:spChg chg="add del">
          <ac:chgData name="Ian Buckley" userId="548b3de4682389d2" providerId="LiveId" clId="{66D5CFEA-1E56-384C-9C53-838C2C4588C7}" dt="2022-02-28T17:22:05.108" v="2493" actId="26606"/>
          <ac:spMkLst>
            <pc:docMk/>
            <pc:sldMk cId="2204320393" sldId="403"/>
            <ac:spMk id="11" creationId="{6F7FAA46-F63C-45FE-B4F0-A7E677E9F4C8}"/>
          </ac:spMkLst>
        </pc:spChg>
        <pc:spChg chg="add del">
          <ac:chgData name="Ian Buckley" userId="548b3de4682389d2" providerId="LiveId" clId="{66D5CFEA-1E56-384C-9C53-838C2C4588C7}" dt="2022-02-28T18:10:34.519" v="2630" actId="26606"/>
          <ac:spMkLst>
            <pc:docMk/>
            <pc:sldMk cId="2204320393" sldId="403"/>
            <ac:spMk id="14" creationId="{DF0ADB4E-94F7-4499-A048-25702426FADE}"/>
          </ac:spMkLst>
        </pc:spChg>
        <pc:spChg chg="add del">
          <ac:chgData name="Ian Buckley" userId="548b3de4682389d2" providerId="LiveId" clId="{66D5CFEA-1E56-384C-9C53-838C2C4588C7}" dt="2022-02-28T17:22:05.108" v="2493" actId="26606"/>
          <ac:spMkLst>
            <pc:docMk/>
            <pc:sldMk cId="2204320393" sldId="403"/>
            <ac:spMk id="15" creationId="{B8D726A5-7900-41B4-8D49-49B4A2010E7C}"/>
          </ac:spMkLst>
        </pc:spChg>
        <pc:spChg chg="add del">
          <ac:chgData name="Ian Buckley" userId="548b3de4682389d2" providerId="LiveId" clId="{66D5CFEA-1E56-384C-9C53-838C2C4588C7}" dt="2022-02-28T18:10:34.519" v="2630" actId="26606"/>
          <ac:spMkLst>
            <pc:docMk/>
            <pc:sldMk cId="2204320393" sldId="403"/>
            <ac:spMk id="16" creationId="{6AD96B72-46E2-410D-AD3A-DA76EE628CF5}"/>
          </ac:spMkLst>
        </pc:spChg>
        <pc:spChg chg="add del">
          <ac:chgData name="Ian Buckley" userId="548b3de4682389d2" providerId="LiveId" clId="{66D5CFEA-1E56-384C-9C53-838C2C4588C7}" dt="2022-02-28T18:10:34.512" v="2629" actId="26606"/>
          <ac:spMkLst>
            <pc:docMk/>
            <pc:sldMk cId="2204320393" sldId="403"/>
            <ac:spMk id="24" creationId="{6F7FAA46-F63C-45FE-B4F0-A7E677E9F4C8}"/>
          </ac:spMkLst>
        </pc:spChg>
        <pc:spChg chg="add del">
          <ac:chgData name="Ian Buckley" userId="548b3de4682389d2" providerId="LiveId" clId="{66D5CFEA-1E56-384C-9C53-838C2C4588C7}" dt="2022-02-28T18:10:34.512" v="2629" actId="26606"/>
          <ac:spMkLst>
            <pc:docMk/>
            <pc:sldMk cId="2204320393" sldId="403"/>
            <ac:spMk id="28" creationId="{E92B50E3-AF1E-419B-9A22-017C46AE7E97}"/>
          </ac:spMkLst>
        </pc:spChg>
        <pc:spChg chg="add">
          <ac:chgData name="Ian Buckley" userId="548b3de4682389d2" providerId="LiveId" clId="{66D5CFEA-1E56-384C-9C53-838C2C4588C7}" dt="2022-02-28T18:10:34.519" v="2630" actId="26606"/>
          <ac:spMkLst>
            <pc:docMk/>
            <pc:sldMk cId="2204320393" sldId="403"/>
            <ac:spMk id="33" creationId="{FD12A5BA-B063-4B33-AB08-86CF7D23F625}"/>
          </ac:spMkLst>
        </pc:spChg>
        <pc:spChg chg="add">
          <ac:chgData name="Ian Buckley" userId="548b3de4682389d2" providerId="LiveId" clId="{66D5CFEA-1E56-384C-9C53-838C2C4588C7}" dt="2022-02-28T18:10:34.519" v="2630" actId="26606"/>
          <ac:spMkLst>
            <pc:docMk/>
            <pc:sldMk cId="2204320393" sldId="403"/>
            <ac:spMk id="35" creationId="{55F40173-F096-49CC-A730-A2DF1F04EC3B}"/>
          </ac:spMkLst>
        </pc:spChg>
        <pc:spChg chg="add">
          <ac:chgData name="Ian Buckley" userId="548b3de4682389d2" providerId="LiveId" clId="{66D5CFEA-1E56-384C-9C53-838C2C4588C7}" dt="2022-02-28T18:10:34.519" v="2630" actId="26606"/>
          <ac:spMkLst>
            <pc:docMk/>
            <pc:sldMk cId="2204320393" sldId="403"/>
            <ac:spMk id="36" creationId="{806CEF0B-5733-482C-9868-4C57AF79DA3E}"/>
          </ac:spMkLst>
        </pc:spChg>
        <pc:picChg chg="add del">
          <ac:chgData name="Ian Buckley" userId="548b3de4682389d2" providerId="LiveId" clId="{66D5CFEA-1E56-384C-9C53-838C2C4588C7}" dt="2022-02-28T17:22:05.108" v="2493" actId="26606"/>
          <ac:picMkLst>
            <pc:docMk/>
            <pc:sldMk cId="2204320393" sldId="403"/>
            <ac:picMk id="7" creationId="{24EDE60F-87D8-4F05-A574-E42D44EEAAF2}"/>
          </ac:picMkLst>
        </pc:picChg>
        <pc:picChg chg="add mod">
          <ac:chgData name="Ian Buckley" userId="548b3de4682389d2" providerId="LiveId" clId="{66D5CFEA-1E56-384C-9C53-838C2C4588C7}" dt="2022-02-28T18:10:34.519" v="2630" actId="26606"/>
          <ac:picMkLst>
            <pc:docMk/>
            <pc:sldMk cId="2204320393" sldId="403"/>
            <ac:picMk id="19" creationId="{7853103A-5EE3-ED4F-8CEB-EA190AE3CD6C}"/>
          </ac:picMkLst>
        </pc:picChg>
        <pc:cxnChg chg="add del">
          <ac:chgData name="Ian Buckley" userId="548b3de4682389d2" providerId="LiveId" clId="{66D5CFEA-1E56-384C-9C53-838C2C4588C7}" dt="2022-02-28T18:10:34.519" v="2630" actId="26606"/>
          <ac:cxnSpMkLst>
            <pc:docMk/>
            <pc:sldMk cId="2204320393" sldId="403"/>
            <ac:cxnSpMk id="12" creationId="{08D54232-CDE1-4B53-B430-AB82206F6B55}"/>
          </ac:cxnSpMkLst>
        </pc:cxnChg>
        <pc:cxnChg chg="add del">
          <ac:chgData name="Ian Buckley" userId="548b3de4682389d2" providerId="LiveId" clId="{66D5CFEA-1E56-384C-9C53-838C2C4588C7}" dt="2022-02-28T17:22:05.108" v="2493" actId="26606"/>
          <ac:cxnSpMkLst>
            <pc:docMk/>
            <pc:sldMk cId="2204320393" sldId="403"/>
            <ac:cxnSpMk id="13" creationId="{DA9B7795-7E78-4F68-B6FE-6ECC916562CD}"/>
          </ac:cxnSpMkLst>
        </pc:cxnChg>
        <pc:cxnChg chg="add del">
          <ac:chgData name="Ian Buckley" userId="548b3de4682389d2" providerId="LiveId" clId="{66D5CFEA-1E56-384C-9C53-838C2C4588C7}" dt="2022-02-28T17:22:05.108" v="2493" actId="26606"/>
          <ac:cxnSpMkLst>
            <pc:docMk/>
            <pc:sldMk cId="2204320393" sldId="403"/>
            <ac:cxnSpMk id="17" creationId="{46E49661-E258-450C-8150-A91A6B30D1CD}"/>
          </ac:cxnSpMkLst>
        </pc:cxnChg>
        <pc:cxnChg chg="add del">
          <ac:chgData name="Ian Buckley" userId="548b3de4682389d2" providerId="LiveId" clId="{66D5CFEA-1E56-384C-9C53-838C2C4588C7}" dt="2022-02-28T18:10:34.519" v="2630" actId="26606"/>
          <ac:cxnSpMkLst>
            <pc:docMk/>
            <pc:sldMk cId="2204320393" sldId="403"/>
            <ac:cxnSpMk id="18" creationId="{218498B7-553E-4F59-A6D1-B7F56A185C38}"/>
          </ac:cxnSpMkLst>
        </pc:cxnChg>
        <pc:cxnChg chg="add del">
          <ac:chgData name="Ian Buckley" userId="548b3de4682389d2" providerId="LiveId" clId="{66D5CFEA-1E56-384C-9C53-838C2C4588C7}" dt="2022-02-28T18:10:34.512" v="2629" actId="26606"/>
          <ac:cxnSpMkLst>
            <pc:docMk/>
            <pc:sldMk cId="2204320393" sldId="403"/>
            <ac:cxnSpMk id="26" creationId="{DA9B7795-7E78-4F68-B6FE-6ECC916562CD}"/>
          </ac:cxnSpMkLst>
        </pc:cxnChg>
        <pc:cxnChg chg="add del">
          <ac:chgData name="Ian Buckley" userId="548b3de4682389d2" providerId="LiveId" clId="{66D5CFEA-1E56-384C-9C53-838C2C4588C7}" dt="2022-02-28T18:10:34.512" v="2629" actId="26606"/>
          <ac:cxnSpMkLst>
            <pc:docMk/>
            <pc:sldMk cId="2204320393" sldId="403"/>
            <ac:cxnSpMk id="30" creationId="{61AB1470-1983-4EB8-82E7-A9DC0B20E7D8}"/>
          </ac:cxnSpMkLst>
        </pc:cxnChg>
        <pc:cxnChg chg="add">
          <ac:chgData name="Ian Buckley" userId="548b3de4682389d2" providerId="LiveId" clId="{66D5CFEA-1E56-384C-9C53-838C2C4588C7}" dt="2022-02-28T18:10:34.519" v="2630" actId="26606"/>
          <ac:cxnSpMkLst>
            <pc:docMk/>
            <pc:sldMk cId="2204320393" sldId="403"/>
            <ac:cxnSpMk id="32" creationId="{FC5D3B4D-9BAC-482B-A34B-01BB35CB5316}"/>
          </ac:cxnSpMkLst>
        </pc:cxnChg>
        <pc:cxnChg chg="add">
          <ac:chgData name="Ian Buckley" userId="548b3de4682389d2" providerId="LiveId" clId="{66D5CFEA-1E56-384C-9C53-838C2C4588C7}" dt="2022-02-28T18:10:34.519" v="2630" actId="26606"/>
          <ac:cxnSpMkLst>
            <pc:docMk/>
            <pc:sldMk cId="2204320393" sldId="403"/>
            <ac:cxnSpMk id="34" creationId="{07DFAF29-6BD8-4A93-A292-D6A8C6EFB5DC}"/>
          </ac:cxnSpMkLst>
        </pc:cxnChg>
      </pc:sldChg>
      <pc:sldChg chg="addSp delSp modSp new mod modClrScheme chgLayout">
        <pc:chgData name="Ian Buckley" userId="548b3de4682389d2" providerId="LiveId" clId="{66D5CFEA-1E56-384C-9C53-838C2C4588C7}" dt="2022-02-28T22:23:01.794" v="3080" actId="20577"/>
        <pc:sldMkLst>
          <pc:docMk/>
          <pc:sldMk cId="289506" sldId="404"/>
        </pc:sldMkLst>
        <pc:spChg chg="mod ord">
          <ac:chgData name="Ian Buckley" userId="548b3de4682389d2" providerId="LiveId" clId="{66D5CFEA-1E56-384C-9C53-838C2C4588C7}" dt="2022-02-28T17:23:50.038" v="2498" actId="700"/>
          <ac:spMkLst>
            <pc:docMk/>
            <pc:sldMk cId="289506" sldId="404"/>
            <ac:spMk id="2" creationId="{044A9226-E585-5A4F-8A41-54CE435CF5E1}"/>
          </ac:spMkLst>
        </pc:spChg>
        <pc:spChg chg="del mod ord">
          <ac:chgData name="Ian Buckley" userId="548b3de4682389d2" providerId="LiveId" clId="{66D5CFEA-1E56-384C-9C53-838C2C4588C7}" dt="2022-02-28T17:23:50.038" v="2498" actId="700"/>
          <ac:spMkLst>
            <pc:docMk/>
            <pc:sldMk cId="289506" sldId="404"/>
            <ac:spMk id="3" creationId="{55828048-7007-5549-9D2E-A3F2304D7B02}"/>
          </ac:spMkLst>
        </pc:spChg>
        <pc:spChg chg="add mod ord">
          <ac:chgData name="Ian Buckley" userId="548b3de4682389d2" providerId="LiveId" clId="{66D5CFEA-1E56-384C-9C53-838C2C4588C7}" dt="2022-02-28T22:22:52.767" v="3054" actId="27636"/>
          <ac:spMkLst>
            <pc:docMk/>
            <pc:sldMk cId="289506" sldId="404"/>
            <ac:spMk id="4" creationId="{FF0D56A1-82CB-7F46-8759-5C534816AEB9}"/>
          </ac:spMkLst>
        </pc:spChg>
        <pc:spChg chg="add mod ord">
          <ac:chgData name="Ian Buckley" userId="548b3de4682389d2" providerId="LiveId" clId="{66D5CFEA-1E56-384C-9C53-838C2C4588C7}" dt="2022-02-28T22:23:01.794" v="3080" actId="20577"/>
          <ac:spMkLst>
            <pc:docMk/>
            <pc:sldMk cId="289506" sldId="404"/>
            <ac:spMk id="5" creationId="{D0327BCD-653C-F742-BB0B-FFA3E790F4A8}"/>
          </ac:spMkLst>
        </pc:spChg>
      </pc:sldChg>
      <pc:sldChg chg="addSp delSp modSp new mod setBg modClrScheme chgLayout">
        <pc:chgData name="Ian Buckley" userId="548b3de4682389d2" providerId="LiveId" clId="{66D5CFEA-1E56-384C-9C53-838C2C4588C7}" dt="2022-02-28T17:52:11.545" v="2569" actId="26606"/>
        <pc:sldMkLst>
          <pc:docMk/>
          <pc:sldMk cId="1244017029" sldId="405"/>
        </pc:sldMkLst>
        <pc:spChg chg="del">
          <ac:chgData name="Ian Buckley" userId="548b3de4682389d2" providerId="LiveId" clId="{66D5CFEA-1E56-384C-9C53-838C2C4588C7}" dt="2022-02-28T17:51:56.779" v="2567" actId="700"/>
          <ac:spMkLst>
            <pc:docMk/>
            <pc:sldMk cId="1244017029" sldId="405"/>
            <ac:spMk id="2" creationId="{159451E2-1376-8B4A-91DD-2C57F3896A68}"/>
          </ac:spMkLst>
        </pc:spChg>
        <pc:spChg chg="del">
          <ac:chgData name="Ian Buckley" userId="548b3de4682389d2" providerId="LiveId" clId="{66D5CFEA-1E56-384C-9C53-838C2C4588C7}" dt="2022-02-28T17:51:56.779" v="2567" actId="700"/>
          <ac:spMkLst>
            <pc:docMk/>
            <pc:sldMk cId="1244017029" sldId="405"/>
            <ac:spMk id="3" creationId="{6894903A-9F7D-FE4C-8577-E45212EA49FA}"/>
          </ac:spMkLst>
        </pc:spChg>
        <pc:spChg chg="del">
          <ac:chgData name="Ian Buckley" userId="548b3de4682389d2" providerId="LiveId" clId="{66D5CFEA-1E56-384C-9C53-838C2C4588C7}" dt="2022-02-28T17:51:56.779" v="2567" actId="700"/>
          <ac:spMkLst>
            <pc:docMk/>
            <pc:sldMk cId="1244017029" sldId="405"/>
            <ac:spMk id="4" creationId="{9E77F0F2-B8AE-7542-977F-ED68B2A032F5}"/>
          </ac:spMkLst>
        </pc:spChg>
        <pc:spChg chg="add">
          <ac:chgData name="Ian Buckley" userId="548b3de4682389d2" providerId="LiveId" clId="{66D5CFEA-1E56-384C-9C53-838C2C4588C7}" dt="2022-02-28T17:52:11.545" v="2569" actId="26606"/>
          <ac:spMkLst>
            <pc:docMk/>
            <pc:sldMk cId="1244017029" sldId="405"/>
            <ac:spMk id="10" creationId="{8BEE4C78-E7A8-43E0-9EE4-A34FF4D7F29B}"/>
          </ac:spMkLst>
        </pc:spChg>
        <pc:spChg chg="add">
          <ac:chgData name="Ian Buckley" userId="548b3de4682389d2" providerId="LiveId" clId="{66D5CFEA-1E56-384C-9C53-838C2C4588C7}" dt="2022-02-28T17:52:11.545" v="2569" actId="26606"/>
          <ac:spMkLst>
            <pc:docMk/>
            <pc:sldMk cId="1244017029" sldId="405"/>
            <ac:spMk id="12" creationId="{FF431D5F-69CA-49D3-9F7E-5B0001226F4F}"/>
          </ac:spMkLst>
        </pc:spChg>
        <pc:picChg chg="add mod">
          <ac:chgData name="Ian Buckley" userId="548b3de4682389d2" providerId="LiveId" clId="{66D5CFEA-1E56-384C-9C53-838C2C4588C7}" dt="2022-02-28T17:52:11.545" v="2569" actId="26606"/>
          <ac:picMkLst>
            <pc:docMk/>
            <pc:sldMk cId="1244017029" sldId="405"/>
            <ac:picMk id="5" creationId="{7543BB88-C148-B14F-8ED1-32AE27734FD2}"/>
          </ac:picMkLst>
        </pc:picChg>
      </pc:sldChg>
      <pc:sldChg chg="addSp modSp new mod">
        <pc:chgData name="Ian Buckley" userId="548b3de4682389d2" providerId="LiveId" clId="{66D5CFEA-1E56-384C-9C53-838C2C4588C7}" dt="2022-02-28T22:43:57.810" v="3089" actId="1076"/>
        <pc:sldMkLst>
          <pc:docMk/>
          <pc:sldMk cId="1556708558" sldId="406"/>
        </pc:sldMkLst>
        <pc:spChg chg="add mod">
          <ac:chgData name="Ian Buckley" userId="548b3de4682389d2" providerId="LiveId" clId="{66D5CFEA-1E56-384C-9C53-838C2C4588C7}" dt="2022-02-28T22:43:52.891" v="3088" actId="1076"/>
          <ac:spMkLst>
            <pc:docMk/>
            <pc:sldMk cId="1556708558" sldId="406"/>
            <ac:spMk id="3" creationId="{3D3EFC93-FF53-814D-A924-24BA2C8413CD}"/>
          </ac:spMkLst>
        </pc:spChg>
        <pc:picChg chg="add mod">
          <ac:chgData name="Ian Buckley" userId="548b3de4682389d2" providerId="LiveId" clId="{66D5CFEA-1E56-384C-9C53-838C2C4588C7}" dt="2022-02-28T22:43:57.810" v="3089" actId="1076"/>
          <ac:picMkLst>
            <pc:docMk/>
            <pc:sldMk cId="1556708558" sldId="406"/>
            <ac:picMk id="2" creationId="{24EEE752-6EDB-FC45-9AB4-AF6BA93FD729}"/>
          </ac:picMkLst>
        </pc:picChg>
      </pc:sldChg>
      <pc:sldChg chg="add ord">
        <pc:chgData name="Ian Buckley" userId="548b3de4682389d2" providerId="LiveId" clId="{66D5CFEA-1E56-384C-9C53-838C2C4588C7}" dt="2022-02-28T22:53:37.128" v="3179" actId="20578"/>
        <pc:sldMkLst>
          <pc:docMk/>
          <pc:sldMk cId="1518320885" sldId="407"/>
        </pc:sldMkLst>
      </pc:sldChg>
      <pc:sldChg chg="addSp modSp new mod modClrScheme chgLayout">
        <pc:chgData name="Ian Buckley" userId="548b3de4682389d2" providerId="LiveId" clId="{66D5CFEA-1E56-384C-9C53-838C2C4588C7}" dt="2022-02-28T18:15:58.182" v="2685" actId="20577"/>
        <pc:sldMkLst>
          <pc:docMk/>
          <pc:sldMk cId="2163122037" sldId="408"/>
        </pc:sldMkLst>
        <pc:spChg chg="add mod">
          <ac:chgData name="Ian Buckley" userId="548b3de4682389d2" providerId="LiveId" clId="{66D5CFEA-1E56-384C-9C53-838C2C4588C7}" dt="2022-02-28T18:15:58.182" v="2685" actId="20577"/>
          <ac:spMkLst>
            <pc:docMk/>
            <pc:sldMk cId="2163122037" sldId="408"/>
            <ac:spMk id="2" creationId="{4745A9F0-7E66-904E-B9B2-ACA16531E3F3}"/>
          </ac:spMkLst>
        </pc:spChg>
        <pc:spChg chg="add mod">
          <ac:chgData name="Ian Buckley" userId="548b3de4682389d2" providerId="LiveId" clId="{66D5CFEA-1E56-384C-9C53-838C2C4588C7}" dt="2022-02-28T18:15:24.686" v="2645" actId="20577"/>
          <ac:spMkLst>
            <pc:docMk/>
            <pc:sldMk cId="2163122037" sldId="408"/>
            <ac:spMk id="3" creationId="{C4557171-1F8E-AE4E-A568-99F530584771}"/>
          </ac:spMkLst>
        </pc:spChg>
        <pc:spChg chg="add mod">
          <ac:chgData name="Ian Buckley" userId="548b3de4682389d2" providerId="LiveId" clId="{66D5CFEA-1E56-384C-9C53-838C2C4588C7}" dt="2022-02-28T18:15:14.809" v="2642" actId="27636"/>
          <ac:spMkLst>
            <pc:docMk/>
            <pc:sldMk cId="2163122037" sldId="408"/>
            <ac:spMk id="4" creationId="{12F47549-BB99-8C43-AEDA-0A966B569812}"/>
          </ac:spMkLst>
        </pc:spChg>
      </pc:sldChg>
      <pc:sldChg chg="addSp delSp modSp new mod">
        <pc:chgData name="Ian Buckley" userId="548b3de4682389d2" providerId="LiveId" clId="{66D5CFEA-1E56-384C-9C53-838C2C4588C7}" dt="2022-02-28T22:20:54.413" v="2938" actId="20577"/>
        <pc:sldMkLst>
          <pc:docMk/>
          <pc:sldMk cId="3066905372" sldId="409"/>
        </pc:sldMkLst>
        <pc:spChg chg="mod">
          <ac:chgData name="Ian Buckley" userId="548b3de4682389d2" providerId="LiveId" clId="{66D5CFEA-1E56-384C-9C53-838C2C4588C7}" dt="2022-02-28T18:59:13.659" v="2925" actId="20577"/>
          <ac:spMkLst>
            <pc:docMk/>
            <pc:sldMk cId="3066905372" sldId="409"/>
            <ac:spMk id="2" creationId="{346256F0-FA94-BB46-91C4-168759CD1E7F}"/>
          </ac:spMkLst>
        </pc:spChg>
        <pc:spChg chg="mod">
          <ac:chgData name="Ian Buckley" userId="548b3de4682389d2" providerId="LiveId" clId="{66D5CFEA-1E56-384C-9C53-838C2C4588C7}" dt="2022-02-28T22:20:54.413" v="2938" actId="20577"/>
          <ac:spMkLst>
            <pc:docMk/>
            <pc:sldMk cId="3066905372" sldId="409"/>
            <ac:spMk id="3" creationId="{68BF408A-567D-D146-8EBB-C41CA22DEDE5}"/>
          </ac:spMkLst>
        </pc:spChg>
        <pc:spChg chg="del">
          <ac:chgData name="Ian Buckley" userId="548b3de4682389d2" providerId="LiveId" clId="{66D5CFEA-1E56-384C-9C53-838C2C4588C7}" dt="2022-02-28T18:36:05.525" v="2687"/>
          <ac:spMkLst>
            <pc:docMk/>
            <pc:sldMk cId="3066905372" sldId="409"/>
            <ac:spMk id="4" creationId="{97008E03-29EE-0140-A88B-0B4C4F726289}"/>
          </ac:spMkLst>
        </pc:spChg>
        <pc:picChg chg="add mod">
          <ac:chgData name="Ian Buckley" userId="548b3de4682389d2" providerId="LiveId" clId="{66D5CFEA-1E56-384C-9C53-838C2C4588C7}" dt="2022-02-28T18:36:05.525" v="2687"/>
          <ac:picMkLst>
            <pc:docMk/>
            <pc:sldMk cId="3066905372" sldId="409"/>
            <ac:picMk id="5" creationId="{84DF6397-B477-7947-AEC6-32967F83A383}"/>
          </ac:picMkLst>
        </pc:picChg>
      </pc:sldChg>
      <pc:sldChg chg="addSp delSp modSp new del mod modClrScheme chgLayout">
        <pc:chgData name="Ian Buckley" userId="548b3de4682389d2" providerId="LiveId" clId="{66D5CFEA-1E56-384C-9C53-838C2C4588C7}" dt="2022-02-28T18:50:08.062" v="2828" actId="2696"/>
        <pc:sldMkLst>
          <pc:docMk/>
          <pc:sldMk cId="259365531" sldId="410"/>
        </pc:sldMkLst>
        <pc:spChg chg="mod ord">
          <ac:chgData name="Ian Buckley" userId="548b3de4682389d2" providerId="LiveId" clId="{66D5CFEA-1E56-384C-9C53-838C2C4588C7}" dt="2022-02-28T18:37:28.590" v="2730" actId="700"/>
          <ac:spMkLst>
            <pc:docMk/>
            <pc:sldMk cId="259365531" sldId="410"/>
            <ac:spMk id="2" creationId="{3EFF7B47-26EB-9645-BD8F-DC7A5C7D5AC2}"/>
          </ac:spMkLst>
        </pc:spChg>
        <pc:spChg chg="del mod ord">
          <ac:chgData name="Ian Buckley" userId="548b3de4682389d2" providerId="LiveId" clId="{66D5CFEA-1E56-384C-9C53-838C2C4588C7}" dt="2022-02-28T18:37:28.590" v="2730" actId="700"/>
          <ac:spMkLst>
            <pc:docMk/>
            <pc:sldMk cId="259365531" sldId="410"/>
            <ac:spMk id="3" creationId="{F2862AE7-2FB2-0543-BFDE-B4C5BCB6B5D3}"/>
          </ac:spMkLst>
        </pc:spChg>
        <pc:spChg chg="del">
          <ac:chgData name="Ian Buckley" userId="548b3de4682389d2" providerId="LiveId" clId="{66D5CFEA-1E56-384C-9C53-838C2C4588C7}" dt="2022-02-28T18:37:28.590" v="2730" actId="700"/>
          <ac:spMkLst>
            <pc:docMk/>
            <pc:sldMk cId="259365531" sldId="410"/>
            <ac:spMk id="4" creationId="{8272B37C-A39E-9540-A045-E4B3D6757924}"/>
          </ac:spMkLst>
        </pc:spChg>
        <pc:spChg chg="add del mod ord">
          <ac:chgData name="Ian Buckley" userId="548b3de4682389d2" providerId="LiveId" clId="{66D5CFEA-1E56-384C-9C53-838C2C4588C7}" dt="2022-02-28T18:39:08.288" v="2754" actId="12084"/>
          <ac:spMkLst>
            <pc:docMk/>
            <pc:sldMk cId="259365531" sldId="410"/>
            <ac:spMk id="5" creationId="{4BB93EC4-0475-9145-813C-8AB0DFE3B5F7}"/>
          </ac:spMkLst>
        </pc:spChg>
        <pc:graphicFrameChg chg="add mod">
          <ac:chgData name="Ian Buckley" userId="548b3de4682389d2" providerId="LiveId" clId="{66D5CFEA-1E56-384C-9C53-838C2C4588C7}" dt="2022-02-28T18:39:56.184" v="2758" actId="12100"/>
          <ac:graphicFrameMkLst>
            <pc:docMk/>
            <pc:sldMk cId="259365531" sldId="410"/>
            <ac:graphicFrameMk id="6" creationId="{B5F37493-6B97-7248-8999-F2F695C4F2C1}"/>
          </ac:graphicFrameMkLst>
        </pc:graphicFrameChg>
      </pc:sldChg>
      <pc:sldChg chg="add">
        <pc:chgData name="Ian Buckley" userId="548b3de4682389d2" providerId="LiveId" clId="{66D5CFEA-1E56-384C-9C53-838C2C4588C7}" dt="2022-02-28T18:50:18.389" v="2829"/>
        <pc:sldMkLst>
          <pc:docMk/>
          <pc:sldMk cId="1305910381" sldId="410"/>
        </pc:sldMkLst>
      </pc:sldChg>
      <pc:sldChg chg="addSp delSp modSp new mod modClrScheme chgLayout">
        <pc:chgData name="Ian Buckley" userId="548b3de4682389d2" providerId="LiveId" clId="{66D5CFEA-1E56-384C-9C53-838C2C4588C7}" dt="2022-02-28T18:48:42.070" v="2805" actId="113"/>
        <pc:sldMkLst>
          <pc:docMk/>
          <pc:sldMk cId="3929698210" sldId="411"/>
        </pc:sldMkLst>
        <pc:spChg chg="del mod ord">
          <ac:chgData name="Ian Buckley" userId="548b3de4682389d2" providerId="LiveId" clId="{66D5CFEA-1E56-384C-9C53-838C2C4588C7}" dt="2022-02-28T18:47:13.905" v="2760" actId="700"/>
          <ac:spMkLst>
            <pc:docMk/>
            <pc:sldMk cId="3929698210" sldId="411"/>
            <ac:spMk id="2" creationId="{30720B48-A752-FC4A-9744-54B15A530863}"/>
          </ac:spMkLst>
        </pc:spChg>
        <pc:spChg chg="del mod ord">
          <ac:chgData name="Ian Buckley" userId="548b3de4682389d2" providerId="LiveId" clId="{66D5CFEA-1E56-384C-9C53-838C2C4588C7}" dt="2022-02-28T18:47:13.905" v="2760" actId="700"/>
          <ac:spMkLst>
            <pc:docMk/>
            <pc:sldMk cId="3929698210" sldId="411"/>
            <ac:spMk id="3" creationId="{7345E32B-ABF7-234F-BF3E-CA57508EB5C9}"/>
          </ac:spMkLst>
        </pc:spChg>
        <pc:spChg chg="del">
          <ac:chgData name="Ian Buckley" userId="548b3de4682389d2" providerId="LiveId" clId="{66D5CFEA-1E56-384C-9C53-838C2C4588C7}" dt="2022-02-28T18:47:13.905" v="2760" actId="700"/>
          <ac:spMkLst>
            <pc:docMk/>
            <pc:sldMk cId="3929698210" sldId="411"/>
            <ac:spMk id="4" creationId="{5E3284BF-0F46-0241-8EE1-7032D2C6781F}"/>
          </ac:spMkLst>
        </pc:spChg>
        <pc:spChg chg="add mod ord">
          <ac:chgData name="Ian Buckley" userId="548b3de4682389d2" providerId="LiveId" clId="{66D5CFEA-1E56-384C-9C53-838C2C4588C7}" dt="2022-02-28T18:47:20.486" v="2785" actId="20577"/>
          <ac:spMkLst>
            <pc:docMk/>
            <pc:sldMk cId="3929698210" sldId="411"/>
            <ac:spMk id="5" creationId="{B168B1ED-340C-A545-90DD-7A80183A1B59}"/>
          </ac:spMkLst>
        </pc:spChg>
        <pc:spChg chg="add mod ord">
          <ac:chgData name="Ian Buckley" userId="548b3de4682389d2" providerId="LiveId" clId="{66D5CFEA-1E56-384C-9C53-838C2C4588C7}" dt="2022-02-28T18:48:42.070" v="2805" actId="113"/>
          <ac:spMkLst>
            <pc:docMk/>
            <pc:sldMk cId="3929698210" sldId="411"/>
            <ac:spMk id="6" creationId="{B7473D14-6641-234F-B49F-8721E9485386}"/>
          </ac:spMkLst>
        </pc:spChg>
      </pc:sldChg>
      <pc:sldChg chg="addSp delSp modSp add mod setBg delDesignElem">
        <pc:chgData name="Ian Buckley" userId="548b3de4682389d2" providerId="LiveId" clId="{66D5CFEA-1E56-384C-9C53-838C2C4588C7}" dt="2022-02-28T18:52:00.019" v="2856" actId="26606"/>
        <pc:sldMkLst>
          <pc:docMk/>
          <pc:sldMk cId="1128819430" sldId="412"/>
        </pc:sldMkLst>
        <pc:spChg chg="mod">
          <ac:chgData name="Ian Buckley" userId="548b3de4682389d2" providerId="LiveId" clId="{66D5CFEA-1E56-384C-9C53-838C2C4588C7}" dt="2022-02-28T18:50:36.215" v="2849" actId="20577"/>
          <ac:spMkLst>
            <pc:docMk/>
            <pc:sldMk cId="1128819430" sldId="412"/>
            <ac:spMk id="4" creationId="{86336BF1-DE77-954F-86DB-78864FBFBDBC}"/>
          </ac:spMkLst>
        </pc:spChg>
        <pc:spChg chg="add">
          <ac:chgData name="Ian Buckley" userId="548b3de4682389d2" providerId="LiveId" clId="{66D5CFEA-1E56-384C-9C53-838C2C4588C7}" dt="2022-02-28T18:52:00.019" v="2856" actId="26606"/>
          <ac:spMkLst>
            <pc:docMk/>
            <pc:sldMk cId="1128819430" sldId="412"/>
            <ac:spMk id="24" creationId="{FD12A5BA-B063-4B33-AB08-86CF7D23F625}"/>
          </ac:spMkLst>
        </pc:spChg>
        <pc:spChg chg="add">
          <ac:chgData name="Ian Buckley" userId="548b3de4682389d2" providerId="LiveId" clId="{66D5CFEA-1E56-384C-9C53-838C2C4588C7}" dt="2022-02-28T18:52:00.019" v="2856" actId="26606"/>
          <ac:spMkLst>
            <pc:docMk/>
            <pc:sldMk cId="1128819430" sldId="412"/>
            <ac:spMk id="28" creationId="{55F40173-F096-49CC-A730-A2DF1F04EC3B}"/>
          </ac:spMkLst>
        </pc:spChg>
        <pc:spChg chg="add">
          <ac:chgData name="Ian Buckley" userId="548b3de4682389d2" providerId="LiveId" clId="{66D5CFEA-1E56-384C-9C53-838C2C4588C7}" dt="2022-02-28T18:52:00.019" v="2856" actId="26606"/>
          <ac:spMkLst>
            <pc:docMk/>
            <pc:sldMk cId="1128819430" sldId="412"/>
            <ac:spMk id="30" creationId="{806CEF0B-5733-482C-9868-4C57AF79DA3E}"/>
          </ac:spMkLst>
        </pc:spChg>
        <pc:spChg chg="del">
          <ac:chgData name="Ian Buckley" userId="548b3de4682389d2" providerId="LiveId" clId="{66D5CFEA-1E56-384C-9C53-838C2C4588C7}" dt="2022-02-28T18:50:26.308" v="2831"/>
          <ac:spMkLst>
            <pc:docMk/>
            <pc:sldMk cId="1128819430" sldId="412"/>
            <ac:spMk id="33" creationId="{FD12A5BA-B063-4B33-AB08-86CF7D23F625}"/>
          </ac:spMkLst>
        </pc:spChg>
        <pc:spChg chg="del">
          <ac:chgData name="Ian Buckley" userId="548b3de4682389d2" providerId="LiveId" clId="{66D5CFEA-1E56-384C-9C53-838C2C4588C7}" dt="2022-02-28T18:50:26.308" v="2831"/>
          <ac:spMkLst>
            <pc:docMk/>
            <pc:sldMk cId="1128819430" sldId="412"/>
            <ac:spMk id="35" creationId="{55F40173-F096-49CC-A730-A2DF1F04EC3B}"/>
          </ac:spMkLst>
        </pc:spChg>
        <pc:spChg chg="del">
          <ac:chgData name="Ian Buckley" userId="548b3de4682389d2" providerId="LiveId" clId="{66D5CFEA-1E56-384C-9C53-838C2C4588C7}" dt="2022-02-28T18:50:26.308" v="2831"/>
          <ac:spMkLst>
            <pc:docMk/>
            <pc:sldMk cId="1128819430" sldId="412"/>
            <ac:spMk id="36" creationId="{806CEF0B-5733-482C-9868-4C57AF79DA3E}"/>
          </ac:spMkLst>
        </pc:spChg>
        <pc:cxnChg chg="add">
          <ac:chgData name="Ian Buckley" userId="548b3de4682389d2" providerId="LiveId" clId="{66D5CFEA-1E56-384C-9C53-838C2C4588C7}" dt="2022-02-28T18:52:00.019" v="2856" actId="26606"/>
          <ac:cxnSpMkLst>
            <pc:docMk/>
            <pc:sldMk cId="1128819430" sldId="412"/>
            <ac:cxnSpMk id="21" creationId="{FC5D3B4D-9BAC-482B-A34B-01BB35CB5316}"/>
          </ac:cxnSpMkLst>
        </pc:cxnChg>
        <pc:cxnChg chg="add">
          <ac:chgData name="Ian Buckley" userId="548b3de4682389d2" providerId="LiveId" clId="{66D5CFEA-1E56-384C-9C53-838C2C4588C7}" dt="2022-02-28T18:52:00.019" v="2856" actId="26606"/>
          <ac:cxnSpMkLst>
            <pc:docMk/>
            <pc:sldMk cId="1128819430" sldId="412"/>
            <ac:cxnSpMk id="26" creationId="{07DFAF29-6BD8-4A93-A292-D6A8C6EFB5DC}"/>
          </ac:cxnSpMkLst>
        </pc:cxnChg>
        <pc:cxnChg chg="del">
          <ac:chgData name="Ian Buckley" userId="548b3de4682389d2" providerId="LiveId" clId="{66D5CFEA-1E56-384C-9C53-838C2C4588C7}" dt="2022-02-28T18:50:26.308" v="2831"/>
          <ac:cxnSpMkLst>
            <pc:docMk/>
            <pc:sldMk cId="1128819430" sldId="412"/>
            <ac:cxnSpMk id="32" creationId="{FC5D3B4D-9BAC-482B-A34B-01BB35CB5316}"/>
          </ac:cxnSpMkLst>
        </pc:cxnChg>
        <pc:cxnChg chg="del">
          <ac:chgData name="Ian Buckley" userId="548b3de4682389d2" providerId="LiveId" clId="{66D5CFEA-1E56-384C-9C53-838C2C4588C7}" dt="2022-02-28T18:50:26.308" v="2831"/>
          <ac:cxnSpMkLst>
            <pc:docMk/>
            <pc:sldMk cId="1128819430" sldId="412"/>
            <ac:cxnSpMk id="34" creationId="{07DFAF29-6BD8-4A93-A292-D6A8C6EFB5DC}"/>
          </ac:cxnSpMkLst>
        </pc:cxnChg>
      </pc:sldChg>
      <pc:sldChg chg="addSp modSp add mod setBg">
        <pc:chgData name="Ian Buckley" userId="548b3de4682389d2" providerId="LiveId" clId="{66D5CFEA-1E56-384C-9C53-838C2C4588C7}" dt="2022-02-28T18:52:26.715" v="2858"/>
        <pc:sldMkLst>
          <pc:docMk/>
          <pc:sldMk cId="1484626296" sldId="413"/>
        </pc:sldMkLst>
        <pc:spChg chg="mod">
          <ac:chgData name="Ian Buckley" userId="548b3de4682389d2" providerId="LiveId" clId="{66D5CFEA-1E56-384C-9C53-838C2C4588C7}" dt="2022-02-28T18:52:11.577" v="2857" actId="26606"/>
          <ac:spMkLst>
            <pc:docMk/>
            <pc:sldMk cId="1484626296" sldId="413"/>
            <ac:spMk id="4" creationId="{86336BF1-DE77-954F-86DB-78864FBFBDBC}"/>
          </ac:spMkLst>
        </pc:spChg>
        <pc:spChg chg="mod">
          <ac:chgData name="Ian Buckley" userId="548b3de4682389d2" providerId="LiveId" clId="{66D5CFEA-1E56-384C-9C53-838C2C4588C7}" dt="2022-02-28T18:52:26.715" v="2858"/>
          <ac:spMkLst>
            <pc:docMk/>
            <pc:sldMk cId="1484626296" sldId="413"/>
            <ac:spMk id="5" creationId="{3E95B1D0-3661-AA44-85F3-A832696CEAB7}"/>
          </ac:spMkLst>
        </pc:spChg>
        <pc:spChg chg="add">
          <ac:chgData name="Ian Buckley" userId="548b3de4682389d2" providerId="LiveId" clId="{66D5CFEA-1E56-384C-9C53-838C2C4588C7}" dt="2022-02-28T18:52:11.577" v="2857" actId="26606"/>
          <ac:spMkLst>
            <pc:docMk/>
            <pc:sldMk cId="1484626296" sldId="413"/>
            <ac:spMk id="24" creationId="{FD12A5BA-B063-4B33-AB08-86CF7D23F625}"/>
          </ac:spMkLst>
        </pc:spChg>
        <pc:spChg chg="add">
          <ac:chgData name="Ian Buckley" userId="548b3de4682389d2" providerId="LiveId" clId="{66D5CFEA-1E56-384C-9C53-838C2C4588C7}" dt="2022-02-28T18:52:11.577" v="2857" actId="26606"/>
          <ac:spMkLst>
            <pc:docMk/>
            <pc:sldMk cId="1484626296" sldId="413"/>
            <ac:spMk id="28" creationId="{55F40173-F096-49CC-A730-A2DF1F04EC3B}"/>
          </ac:spMkLst>
        </pc:spChg>
        <pc:spChg chg="add">
          <ac:chgData name="Ian Buckley" userId="548b3de4682389d2" providerId="LiveId" clId="{66D5CFEA-1E56-384C-9C53-838C2C4588C7}" dt="2022-02-28T18:52:11.577" v="2857" actId="26606"/>
          <ac:spMkLst>
            <pc:docMk/>
            <pc:sldMk cId="1484626296" sldId="413"/>
            <ac:spMk id="30" creationId="{806CEF0B-5733-482C-9868-4C57AF79DA3E}"/>
          </ac:spMkLst>
        </pc:spChg>
        <pc:cxnChg chg="add">
          <ac:chgData name="Ian Buckley" userId="548b3de4682389d2" providerId="LiveId" clId="{66D5CFEA-1E56-384C-9C53-838C2C4588C7}" dt="2022-02-28T18:52:11.577" v="2857" actId="26606"/>
          <ac:cxnSpMkLst>
            <pc:docMk/>
            <pc:sldMk cId="1484626296" sldId="413"/>
            <ac:cxnSpMk id="26" creationId="{07DFAF29-6BD8-4A93-A292-D6A8C6EFB5DC}"/>
          </ac:cxnSpMkLst>
        </pc:cxnChg>
        <pc:cxnChg chg="add">
          <ac:chgData name="Ian Buckley" userId="548b3de4682389d2" providerId="LiveId" clId="{66D5CFEA-1E56-384C-9C53-838C2C4588C7}" dt="2022-02-28T18:52:11.577" v="2857" actId="26606"/>
          <ac:cxnSpMkLst>
            <pc:docMk/>
            <pc:sldMk cId="1484626296" sldId="413"/>
            <ac:cxnSpMk id="32" creationId="{FC5D3B4D-9BAC-482B-A34B-01BB35CB5316}"/>
          </ac:cxnSpMkLst>
        </pc:cxnChg>
      </pc:sldChg>
      <pc:sldChg chg="addSp delSp modSp add mod">
        <pc:chgData name="Ian Buckley" userId="548b3de4682389d2" providerId="LiveId" clId="{66D5CFEA-1E56-384C-9C53-838C2C4588C7}" dt="2022-02-28T18:52:54.894" v="2862" actId="26606"/>
        <pc:sldMkLst>
          <pc:docMk/>
          <pc:sldMk cId="1570297098" sldId="414"/>
        </pc:sldMkLst>
        <pc:spChg chg="mod">
          <ac:chgData name="Ian Buckley" userId="548b3de4682389d2" providerId="LiveId" clId="{66D5CFEA-1E56-384C-9C53-838C2C4588C7}" dt="2022-02-28T18:52:54.894" v="2862" actId="26606"/>
          <ac:spMkLst>
            <pc:docMk/>
            <pc:sldMk cId="1570297098" sldId="414"/>
            <ac:spMk id="4" creationId="{86336BF1-DE77-954F-86DB-78864FBFBDBC}"/>
          </ac:spMkLst>
        </pc:spChg>
        <pc:spChg chg="mod">
          <ac:chgData name="Ian Buckley" userId="548b3de4682389d2" providerId="LiveId" clId="{66D5CFEA-1E56-384C-9C53-838C2C4588C7}" dt="2022-02-28T18:52:54.894" v="2862" actId="26606"/>
          <ac:spMkLst>
            <pc:docMk/>
            <pc:sldMk cId="1570297098" sldId="414"/>
            <ac:spMk id="5" creationId="{3E95B1D0-3661-AA44-85F3-A832696CEAB7}"/>
          </ac:spMkLst>
        </pc:spChg>
        <pc:spChg chg="del">
          <ac:chgData name="Ian Buckley" userId="548b3de4682389d2" providerId="LiveId" clId="{66D5CFEA-1E56-384C-9C53-838C2C4588C7}" dt="2022-02-28T18:52:54.894" v="2862" actId="26606"/>
          <ac:spMkLst>
            <pc:docMk/>
            <pc:sldMk cId="1570297098" sldId="414"/>
            <ac:spMk id="24" creationId="{FD12A5BA-B063-4B33-AB08-86CF7D23F625}"/>
          </ac:spMkLst>
        </pc:spChg>
        <pc:spChg chg="del">
          <ac:chgData name="Ian Buckley" userId="548b3de4682389d2" providerId="LiveId" clId="{66D5CFEA-1E56-384C-9C53-838C2C4588C7}" dt="2022-02-28T18:52:54.894" v="2862" actId="26606"/>
          <ac:spMkLst>
            <pc:docMk/>
            <pc:sldMk cId="1570297098" sldId="414"/>
            <ac:spMk id="28" creationId="{55F40173-F096-49CC-A730-A2DF1F04EC3B}"/>
          </ac:spMkLst>
        </pc:spChg>
        <pc:spChg chg="del">
          <ac:chgData name="Ian Buckley" userId="548b3de4682389d2" providerId="LiveId" clId="{66D5CFEA-1E56-384C-9C53-838C2C4588C7}" dt="2022-02-28T18:52:54.894" v="2862" actId="26606"/>
          <ac:spMkLst>
            <pc:docMk/>
            <pc:sldMk cId="1570297098" sldId="414"/>
            <ac:spMk id="30" creationId="{806CEF0B-5733-482C-9868-4C57AF79DA3E}"/>
          </ac:spMkLst>
        </pc:spChg>
        <pc:spChg chg="add">
          <ac:chgData name="Ian Buckley" userId="548b3de4682389d2" providerId="LiveId" clId="{66D5CFEA-1E56-384C-9C53-838C2C4588C7}" dt="2022-02-28T18:52:54.894" v="2862" actId="26606"/>
          <ac:spMkLst>
            <pc:docMk/>
            <pc:sldMk cId="1570297098" sldId="414"/>
            <ac:spMk id="37" creationId="{FD12A5BA-B063-4B33-AB08-86CF7D23F625}"/>
          </ac:spMkLst>
        </pc:spChg>
        <pc:spChg chg="add">
          <ac:chgData name="Ian Buckley" userId="548b3de4682389d2" providerId="LiveId" clId="{66D5CFEA-1E56-384C-9C53-838C2C4588C7}" dt="2022-02-28T18:52:54.894" v="2862" actId="26606"/>
          <ac:spMkLst>
            <pc:docMk/>
            <pc:sldMk cId="1570297098" sldId="414"/>
            <ac:spMk id="41" creationId="{55F40173-F096-49CC-A730-A2DF1F04EC3B}"/>
          </ac:spMkLst>
        </pc:spChg>
        <pc:spChg chg="add">
          <ac:chgData name="Ian Buckley" userId="548b3de4682389d2" providerId="LiveId" clId="{66D5CFEA-1E56-384C-9C53-838C2C4588C7}" dt="2022-02-28T18:52:54.894" v="2862" actId="26606"/>
          <ac:spMkLst>
            <pc:docMk/>
            <pc:sldMk cId="1570297098" sldId="414"/>
            <ac:spMk id="43" creationId="{806CEF0B-5733-482C-9868-4C57AF79DA3E}"/>
          </ac:spMkLst>
        </pc:spChg>
        <pc:cxnChg chg="del">
          <ac:chgData name="Ian Buckley" userId="548b3de4682389d2" providerId="LiveId" clId="{66D5CFEA-1E56-384C-9C53-838C2C4588C7}" dt="2022-02-28T18:52:54.894" v="2862" actId="26606"/>
          <ac:cxnSpMkLst>
            <pc:docMk/>
            <pc:sldMk cId="1570297098" sldId="414"/>
            <ac:cxnSpMk id="26" creationId="{07DFAF29-6BD8-4A93-A292-D6A8C6EFB5DC}"/>
          </ac:cxnSpMkLst>
        </pc:cxnChg>
        <pc:cxnChg chg="del">
          <ac:chgData name="Ian Buckley" userId="548b3de4682389d2" providerId="LiveId" clId="{66D5CFEA-1E56-384C-9C53-838C2C4588C7}" dt="2022-02-28T18:52:54.894" v="2862" actId="26606"/>
          <ac:cxnSpMkLst>
            <pc:docMk/>
            <pc:sldMk cId="1570297098" sldId="414"/>
            <ac:cxnSpMk id="32" creationId="{FC5D3B4D-9BAC-482B-A34B-01BB35CB5316}"/>
          </ac:cxnSpMkLst>
        </pc:cxnChg>
        <pc:cxnChg chg="add">
          <ac:chgData name="Ian Buckley" userId="548b3de4682389d2" providerId="LiveId" clId="{66D5CFEA-1E56-384C-9C53-838C2C4588C7}" dt="2022-02-28T18:52:54.894" v="2862" actId="26606"/>
          <ac:cxnSpMkLst>
            <pc:docMk/>
            <pc:sldMk cId="1570297098" sldId="414"/>
            <ac:cxnSpMk id="39" creationId="{07DFAF29-6BD8-4A93-A292-D6A8C6EFB5DC}"/>
          </ac:cxnSpMkLst>
        </pc:cxnChg>
        <pc:cxnChg chg="add">
          <ac:chgData name="Ian Buckley" userId="548b3de4682389d2" providerId="LiveId" clId="{66D5CFEA-1E56-384C-9C53-838C2C4588C7}" dt="2022-02-28T18:52:54.894" v="2862" actId="26606"/>
          <ac:cxnSpMkLst>
            <pc:docMk/>
            <pc:sldMk cId="1570297098" sldId="414"/>
            <ac:cxnSpMk id="45" creationId="{FC5D3B4D-9BAC-482B-A34B-01BB35CB5316}"/>
          </ac:cxnSpMkLst>
        </pc:cxnChg>
      </pc:sldChg>
      <pc:sldChg chg="addSp modSp add mod ord modClrScheme chgLayout">
        <pc:chgData name="Ian Buckley" userId="548b3de4682389d2" providerId="LiveId" clId="{66D5CFEA-1E56-384C-9C53-838C2C4588C7}" dt="2022-02-28T23:09:03.654" v="3196"/>
        <pc:sldMkLst>
          <pc:docMk/>
          <pc:sldMk cId="1769073525" sldId="415"/>
        </pc:sldMkLst>
        <pc:spChg chg="add mod">
          <ac:chgData name="Ian Buckley" userId="548b3de4682389d2" providerId="LiveId" clId="{66D5CFEA-1E56-384C-9C53-838C2C4588C7}" dt="2022-02-28T23:07:38.726" v="3186" actId="113"/>
          <ac:spMkLst>
            <pc:docMk/>
            <pc:sldMk cId="1769073525" sldId="415"/>
            <ac:spMk id="2" creationId="{12C4B173-DD6C-0440-B0F5-1A53F4584991}"/>
          </ac:spMkLst>
        </pc:spChg>
        <pc:spChg chg="add mod">
          <ac:chgData name="Ian Buckley" userId="548b3de4682389d2" providerId="LiveId" clId="{66D5CFEA-1E56-384C-9C53-838C2C4588C7}" dt="2022-02-28T23:09:03.654" v="3196"/>
          <ac:spMkLst>
            <pc:docMk/>
            <pc:sldMk cId="1769073525" sldId="415"/>
            <ac:spMk id="3" creationId="{41008825-529F-4344-A15D-57F46B2639B7}"/>
          </ac:spMkLst>
        </pc:spChg>
        <pc:spChg chg="add mod">
          <ac:chgData name="Ian Buckley" userId="548b3de4682389d2" providerId="LiveId" clId="{66D5CFEA-1E56-384C-9C53-838C2C4588C7}" dt="2022-02-28T23:07:21.995" v="3180" actId="700"/>
          <ac:spMkLst>
            <pc:docMk/>
            <pc:sldMk cId="1769073525" sldId="415"/>
            <ac:spMk id="4" creationId="{C0824B92-FD3E-884E-842B-E177A64F107C}"/>
          </ac:spMkLst>
        </pc:spChg>
      </pc:sldChg>
      <pc:sldChg chg="add">
        <pc:chgData name="Ian Buckley" userId="548b3de4682389d2" providerId="LiveId" clId="{66D5CFEA-1E56-384C-9C53-838C2C4588C7}" dt="2022-02-28T18:55:23.569" v="2865"/>
        <pc:sldMkLst>
          <pc:docMk/>
          <pc:sldMk cId="2179695626" sldId="416"/>
        </pc:sldMkLst>
      </pc:sldChg>
      <pc:sldChg chg="addSp delSp modSp new mod ord setBg modClrScheme chgLayout">
        <pc:chgData name="Ian Buckley" userId="548b3de4682389d2" providerId="LiveId" clId="{66D5CFEA-1E56-384C-9C53-838C2C4588C7}" dt="2022-02-28T22:49:17.422" v="3142" actId="20578"/>
        <pc:sldMkLst>
          <pc:docMk/>
          <pc:sldMk cId="3718559954" sldId="417"/>
        </pc:sldMkLst>
        <pc:spChg chg="add mod ord">
          <ac:chgData name="Ian Buckley" userId="548b3de4682389d2" providerId="LiveId" clId="{66D5CFEA-1E56-384C-9C53-838C2C4588C7}" dt="2022-02-28T22:48:14.226" v="3141" actId="26606"/>
          <ac:spMkLst>
            <pc:docMk/>
            <pc:sldMk cId="3718559954" sldId="417"/>
            <ac:spMk id="3" creationId="{D852804E-6FE0-7D45-839A-7607135271E8}"/>
          </ac:spMkLst>
        </pc:spChg>
        <pc:spChg chg="add mod ord">
          <ac:chgData name="Ian Buckley" userId="548b3de4682389d2" providerId="LiveId" clId="{66D5CFEA-1E56-384C-9C53-838C2C4588C7}" dt="2022-02-28T22:48:14.226" v="3141" actId="26606"/>
          <ac:spMkLst>
            <pc:docMk/>
            <pc:sldMk cId="3718559954" sldId="417"/>
            <ac:spMk id="4" creationId="{08FA57D9-CDCC-0F40-AB05-0F077497C9F6}"/>
          </ac:spMkLst>
        </pc:spChg>
        <pc:spChg chg="add del mod ord">
          <ac:chgData name="Ian Buckley" userId="548b3de4682389d2" providerId="LiveId" clId="{66D5CFEA-1E56-384C-9C53-838C2C4588C7}" dt="2022-02-28T22:47:16.610" v="3095"/>
          <ac:spMkLst>
            <pc:docMk/>
            <pc:sldMk cId="3718559954" sldId="417"/>
            <ac:spMk id="5" creationId="{B528A16A-972A-914B-B818-77218E555928}"/>
          </ac:spMkLst>
        </pc:spChg>
        <pc:spChg chg="add">
          <ac:chgData name="Ian Buckley" userId="548b3de4682389d2" providerId="LiveId" clId="{66D5CFEA-1E56-384C-9C53-838C2C4588C7}" dt="2022-02-28T22:48:14.226" v="3141" actId="26606"/>
          <ac:spMkLst>
            <pc:docMk/>
            <pc:sldMk cId="3718559954" sldId="417"/>
            <ac:spMk id="13" creationId="{81CE8CA9-D6D2-4C46-8070-9566F894E53E}"/>
          </ac:spMkLst>
        </pc:spChg>
        <pc:picChg chg="add del mod">
          <ac:chgData name="Ian Buckley" userId="548b3de4682389d2" providerId="LiveId" clId="{66D5CFEA-1E56-384C-9C53-838C2C4588C7}" dt="2022-02-28T22:47:14.298" v="3094" actId="21"/>
          <ac:picMkLst>
            <pc:docMk/>
            <pc:sldMk cId="3718559954" sldId="417"/>
            <ac:picMk id="2" creationId="{F687E912-92BD-EE4F-A809-EE4D9F564A96}"/>
          </ac:picMkLst>
        </pc:picChg>
        <pc:picChg chg="add mod">
          <ac:chgData name="Ian Buckley" userId="548b3de4682389d2" providerId="LiveId" clId="{66D5CFEA-1E56-384C-9C53-838C2C4588C7}" dt="2022-02-28T22:48:14.226" v="3141" actId="26606"/>
          <ac:picMkLst>
            <pc:docMk/>
            <pc:sldMk cId="3718559954" sldId="417"/>
            <ac:picMk id="6" creationId="{6AAE0D13-2294-0A4D-A640-3C91A6C6DB18}"/>
          </ac:picMkLst>
        </pc:picChg>
        <pc:cxnChg chg="add">
          <ac:chgData name="Ian Buckley" userId="548b3de4682389d2" providerId="LiveId" clId="{66D5CFEA-1E56-384C-9C53-838C2C4588C7}" dt="2022-02-28T22:48:14.226" v="3141" actId="26606"/>
          <ac:cxnSpMkLst>
            <pc:docMk/>
            <pc:sldMk cId="3718559954" sldId="417"/>
            <ac:cxnSpMk id="11" creationId="{F4F4AF38-8AAD-4B65-9274-0033CABC4A16}"/>
          </ac:cxnSpMkLst>
        </pc:cxnChg>
        <pc:cxnChg chg="add">
          <ac:chgData name="Ian Buckley" userId="548b3de4682389d2" providerId="LiveId" clId="{66D5CFEA-1E56-384C-9C53-838C2C4588C7}" dt="2022-02-28T22:48:14.226" v="3141" actId="26606"/>
          <ac:cxnSpMkLst>
            <pc:docMk/>
            <pc:sldMk cId="3718559954" sldId="417"/>
            <ac:cxnSpMk id="15" creationId="{72B31CF5-BEC2-457D-A52F-6A5CCB066FEC}"/>
          </ac:cxnSpMkLst>
        </pc:cxnChg>
      </pc:sldChg>
      <pc:sldChg chg="addSp delSp modSp add mod">
        <pc:chgData name="Ian Buckley" userId="548b3de4682389d2" providerId="LiveId" clId="{66D5CFEA-1E56-384C-9C53-838C2C4588C7}" dt="2022-02-28T22:52:48.955" v="3178" actId="20577"/>
        <pc:sldMkLst>
          <pc:docMk/>
          <pc:sldMk cId="1782382070" sldId="418"/>
        </pc:sldMkLst>
        <pc:spChg chg="mod">
          <ac:chgData name="Ian Buckley" userId="548b3de4682389d2" providerId="LiveId" clId="{66D5CFEA-1E56-384C-9C53-838C2C4588C7}" dt="2022-02-28T22:52:02.692" v="3170" actId="20577"/>
          <ac:spMkLst>
            <pc:docMk/>
            <pc:sldMk cId="1782382070" sldId="418"/>
            <ac:spMk id="3" creationId="{D852804E-6FE0-7D45-839A-7607135271E8}"/>
          </ac:spMkLst>
        </pc:spChg>
        <pc:spChg chg="mod">
          <ac:chgData name="Ian Buckley" userId="548b3de4682389d2" providerId="LiveId" clId="{66D5CFEA-1E56-384C-9C53-838C2C4588C7}" dt="2022-02-28T22:52:48.955" v="3178" actId="20577"/>
          <ac:spMkLst>
            <pc:docMk/>
            <pc:sldMk cId="1782382070" sldId="418"/>
            <ac:spMk id="4" creationId="{08FA57D9-CDCC-0F40-AB05-0F077497C9F6}"/>
          </ac:spMkLst>
        </pc:spChg>
        <pc:spChg chg="add del mod">
          <ac:chgData name="Ian Buckley" userId="548b3de4682389d2" providerId="LiveId" clId="{66D5CFEA-1E56-384C-9C53-838C2C4588C7}" dt="2022-02-28T22:50:17.457" v="3145"/>
          <ac:spMkLst>
            <pc:docMk/>
            <pc:sldMk cId="1782382070" sldId="418"/>
            <ac:spMk id="5" creationId="{93A68E8E-5516-F34E-A73F-1C58F67BA6AA}"/>
          </ac:spMkLst>
        </pc:spChg>
        <pc:spChg chg="del">
          <ac:chgData name="Ian Buckley" userId="548b3de4682389d2" providerId="LiveId" clId="{66D5CFEA-1E56-384C-9C53-838C2C4588C7}" dt="2022-02-28T22:50:20.901" v="3146" actId="26606"/>
          <ac:spMkLst>
            <pc:docMk/>
            <pc:sldMk cId="1782382070" sldId="418"/>
            <ac:spMk id="13" creationId="{81CE8CA9-D6D2-4C46-8070-9566F894E53E}"/>
          </ac:spMkLst>
        </pc:spChg>
        <pc:spChg chg="add">
          <ac:chgData name="Ian Buckley" userId="548b3de4682389d2" providerId="LiveId" clId="{66D5CFEA-1E56-384C-9C53-838C2C4588C7}" dt="2022-02-28T22:50:20.901" v="3146" actId="26606"/>
          <ac:spMkLst>
            <pc:docMk/>
            <pc:sldMk cId="1782382070" sldId="418"/>
            <ac:spMk id="22" creationId="{81CE8CA9-D6D2-4C46-8070-9566F894E53E}"/>
          </ac:spMkLst>
        </pc:spChg>
        <pc:picChg chg="del">
          <ac:chgData name="Ian Buckley" userId="548b3de4682389d2" providerId="LiveId" clId="{66D5CFEA-1E56-384C-9C53-838C2C4588C7}" dt="2022-02-28T22:50:12.670" v="3144" actId="478"/>
          <ac:picMkLst>
            <pc:docMk/>
            <pc:sldMk cId="1782382070" sldId="418"/>
            <ac:picMk id="6" creationId="{6AAE0D13-2294-0A4D-A640-3C91A6C6DB18}"/>
          </ac:picMkLst>
        </pc:picChg>
        <pc:picChg chg="add mod">
          <ac:chgData name="Ian Buckley" userId="548b3de4682389d2" providerId="LiveId" clId="{66D5CFEA-1E56-384C-9C53-838C2C4588C7}" dt="2022-02-28T22:50:20.901" v="3146" actId="26606"/>
          <ac:picMkLst>
            <pc:docMk/>
            <pc:sldMk cId="1782382070" sldId="418"/>
            <ac:picMk id="7" creationId="{9E35D6D8-28C4-3F44-8D6B-BEC93C21D6E3}"/>
          </ac:picMkLst>
        </pc:picChg>
        <pc:picChg chg="add del">
          <ac:chgData name="Ian Buckley" userId="548b3de4682389d2" providerId="LiveId" clId="{66D5CFEA-1E56-384C-9C53-838C2C4588C7}" dt="2022-02-28T22:50:47.266" v="3152"/>
          <ac:picMkLst>
            <pc:docMk/>
            <pc:sldMk cId="1782382070" sldId="418"/>
            <ac:picMk id="8" creationId="{6623F913-162E-A541-A332-72A3029ACC09}"/>
          </ac:picMkLst>
        </pc:picChg>
        <pc:cxnChg chg="del">
          <ac:chgData name="Ian Buckley" userId="548b3de4682389d2" providerId="LiveId" clId="{66D5CFEA-1E56-384C-9C53-838C2C4588C7}" dt="2022-02-28T22:50:20.901" v="3146" actId="26606"/>
          <ac:cxnSpMkLst>
            <pc:docMk/>
            <pc:sldMk cId="1782382070" sldId="418"/>
            <ac:cxnSpMk id="11" creationId="{F4F4AF38-8AAD-4B65-9274-0033CABC4A16}"/>
          </ac:cxnSpMkLst>
        </pc:cxnChg>
        <pc:cxnChg chg="del">
          <ac:chgData name="Ian Buckley" userId="548b3de4682389d2" providerId="LiveId" clId="{66D5CFEA-1E56-384C-9C53-838C2C4588C7}" dt="2022-02-28T22:50:20.901" v="3146" actId="26606"/>
          <ac:cxnSpMkLst>
            <pc:docMk/>
            <pc:sldMk cId="1782382070" sldId="418"/>
            <ac:cxnSpMk id="15" creationId="{72B31CF5-BEC2-457D-A52F-6A5CCB066FEC}"/>
          </ac:cxnSpMkLst>
        </pc:cxnChg>
        <pc:cxnChg chg="add">
          <ac:chgData name="Ian Buckley" userId="548b3de4682389d2" providerId="LiveId" clId="{66D5CFEA-1E56-384C-9C53-838C2C4588C7}" dt="2022-02-28T22:50:20.901" v="3146" actId="26606"/>
          <ac:cxnSpMkLst>
            <pc:docMk/>
            <pc:sldMk cId="1782382070" sldId="418"/>
            <ac:cxnSpMk id="20" creationId="{F4F4AF38-8AAD-4B65-9274-0033CABC4A16}"/>
          </ac:cxnSpMkLst>
        </pc:cxnChg>
        <pc:cxnChg chg="add">
          <ac:chgData name="Ian Buckley" userId="548b3de4682389d2" providerId="LiveId" clId="{66D5CFEA-1E56-384C-9C53-838C2C4588C7}" dt="2022-02-28T22:50:20.901" v="3146" actId="26606"/>
          <ac:cxnSpMkLst>
            <pc:docMk/>
            <pc:sldMk cId="1782382070" sldId="418"/>
            <ac:cxnSpMk id="24" creationId="{72B31CF5-BEC2-457D-A52F-6A5CCB066FEC}"/>
          </ac:cxnSpMkLst>
        </pc:cxnChg>
      </pc:sldChg>
      <pc:sldChg chg="addSp delSp modSp add mod">
        <pc:chgData name="Ian Buckley" userId="548b3de4682389d2" providerId="LiveId" clId="{66D5CFEA-1E56-384C-9C53-838C2C4588C7}" dt="2022-02-28T23:18:39.467" v="3298" actId="20577"/>
        <pc:sldMkLst>
          <pc:docMk/>
          <pc:sldMk cId="1544734382" sldId="419"/>
        </pc:sldMkLst>
        <pc:spChg chg="mod">
          <ac:chgData name="Ian Buckley" userId="548b3de4682389d2" providerId="LiveId" clId="{66D5CFEA-1E56-384C-9C53-838C2C4588C7}" dt="2022-02-28T23:18:16.386" v="3280" actId="26606"/>
          <ac:spMkLst>
            <pc:docMk/>
            <pc:sldMk cId="1544734382" sldId="419"/>
            <ac:spMk id="4" creationId="{86336BF1-DE77-954F-86DB-78864FBFBDBC}"/>
          </ac:spMkLst>
        </pc:spChg>
        <pc:spChg chg="mod">
          <ac:chgData name="Ian Buckley" userId="548b3de4682389d2" providerId="LiveId" clId="{66D5CFEA-1E56-384C-9C53-838C2C4588C7}" dt="2022-02-28T23:18:39.467" v="3298" actId="20577"/>
          <ac:spMkLst>
            <pc:docMk/>
            <pc:sldMk cId="1544734382" sldId="419"/>
            <ac:spMk id="5" creationId="{3E95B1D0-3661-AA44-85F3-A832696CEAB7}"/>
          </ac:spMkLst>
        </pc:spChg>
        <pc:spChg chg="del">
          <ac:chgData name="Ian Buckley" userId="548b3de4682389d2" providerId="LiveId" clId="{66D5CFEA-1E56-384C-9C53-838C2C4588C7}" dt="2022-02-28T23:18:16.386" v="3280" actId="26606"/>
          <ac:spMkLst>
            <pc:docMk/>
            <pc:sldMk cId="1544734382" sldId="419"/>
            <ac:spMk id="37" creationId="{FD12A5BA-B063-4B33-AB08-86CF7D23F625}"/>
          </ac:spMkLst>
        </pc:spChg>
        <pc:spChg chg="del">
          <ac:chgData name="Ian Buckley" userId="548b3de4682389d2" providerId="LiveId" clId="{66D5CFEA-1E56-384C-9C53-838C2C4588C7}" dt="2022-02-28T23:18:16.386" v="3280" actId="26606"/>
          <ac:spMkLst>
            <pc:docMk/>
            <pc:sldMk cId="1544734382" sldId="419"/>
            <ac:spMk id="41" creationId="{55F40173-F096-49CC-A730-A2DF1F04EC3B}"/>
          </ac:spMkLst>
        </pc:spChg>
        <pc:spChg chg="del">
          <ac:chgData name="Ian Buckley" userId="548b3de4682389d2" providerId="LiveId" clId="{66D5CFEA-1E56-384C-9C53-838C2C4588C7}" dt="2022-02-28T23:18:16.386" v="3280" actId="26606"/>
          <ac:spMkLst>
            <pc:docMk/>
            <pc:sldMk cId="1544734382" sldId="419"/>
            <ac:spMk id="43" creationId="{806CEF0B-5733-482C-9868-4C57AF79DA3E}"/>
          </ac:spMkLst>
        </pc:spChg>
        <pc:spChg chg="add">
          <ac:chgData name="Ian Buckley" userId="548b3de4682389d2" providerId="LiveId" clId="{66D5CFEA-1E56-384C-9C53-838C2C4588C7}" dt="2022-02-28T23:18:16.386" v="3280" actId="26606"/>
          <ac:spMkLst>
            <pc:docMk/>
            <pc:sldMk cId="1544734382" sldId="419"/>
            <ac:spMk id="50" creationId="{FD12A5BA-B063-4B33-AB08-86CF7D23F625}"/>
          </ac:spMkLst>
        </pc:spChg>
        <pc:spChg chg="add">
          <ac:chgData name="Ian Buckley" userId="548b3de4682389d2" providerId="LiveId" clId="{66D5CFEA-1E56-384C-9C53-838C2C4588C7}" dt="2022-02-28T23:18:16.386" v="3280" actId="26606"/>
          <ac:spMkLst>
            <pc:docMk/>
            <pc:sldMk cId="1544734382" sldId="419"/>
            <ac:spMk id="54" creationId="{55F40173-F096-49CC-A730-A2DF1F04EC3B}"/>
          </ac:spMkLst>
        </pc:spChg>
        <pc:spChg chg="add">
          <ac:chgData name="Ian Buckley" userId="548b3de4682389d2" providerId="LiveId" clId="{66D5CFEA-1E56-384C-9C53-838C2C4588C7}" dt="2022-02-28T23:18:16.386" v="3280" actId="26606"/>
          <ac:spMkLst>
            <pc:docMk/>
            <pc:sldMk cId="1544734382" sldId="419"/>
            <ac:spMk id="56" creationId="{806CEF0B-5733-482C-9868-4C57AF79DA3E}"/>
          </ac:spMkLst>
        </pc:spChg>
        <pc:cxnChg chg="del">
          <ac:chgData name="Ian Buckley" userId="548b3de4682389d2" providerId="LiveId" clId="{66D5CFEA-1E56-384C-9C53-838C2C4588C7}" dt="2022-02-28T23:18:16.386" v="3280" actId="26606"/>
          <ac:cxnSpMkLst>
            <pc:docMk/>
            <pc:sldMk cId="1544734382" sldId="419"/>
            <ac:cxnSpMk id="39" creationId="{07DFAF29-6BD8-4A93-A292-D6A8C6EFB5DC}"/>
          </ac:cxnSpMkLst>
        </pc:cxnChg>
        <pc:cxnChg chg="del">
          <ac:chgData name="Ian Buckley" userId="548b3de4682389d2" providerId="LiveId" clId="{66D5CFEA-1E56-384C-9C53-838C2C4588C7}" dt="2022-02-28T23:18:16.386" v="3280" actId="26606"/>
          <ac:cxnSpMkLst>
            <pc:docMk/>
            <pc:sldMk cId="1544734382" sldId="419"/>
            <ac:cxnSpMk id="45" creationId="{FC5D3B4D-9BAC-482B-A34B-01BB35CB5316}"/>
          </ac:cxnSpMkLst>
        </pc:cxnChg>
        <pc:cxnChg chg="add">
          <ac:chgData name="Ian Buckley" userId="548b3de4682389d2" providerId="LiveId" clId="{66D5CFEA-1E56-384C-9C53-838C2C4588C7}" dt="2022-02-28T23:18:16.386" v="3280" actId="26606"/>
          <ac:cxnSpMkLst>
            <pc:docMk/>
            <pc:sldMk cId="1544734382" sldId="419"/>
            <ac:cxnSpMk id="52" creationId="{07DFAF29-6BD8-4A93-A292-D6A8C6EFB5DC}"/>
          </ac:cxnSpMkLst>
        </pc:cxnChg>
        <pc:cxnChg chg="add">
          <ac:chgData name="Ian Buckley" userId="548b3de4682389d2" providerId="LiveId" clId="{66D5CFEA-1E56-384C-9C53-838C2C4588C7}" dt="2022-02-28T23:18:16.386" v="3280" actId="26606"/>
          <ac:cxnSpMkLst>
            <pc:docMk/>
            <pc:sldMk cId="1544734382" sldId="419"/>
            <ac:cxnSpMk id="58" creationId="{FC5D3B4D-9BAC-482B-A34B-01BB35CB5316}"/>
          </ac:cxnSpMkLst>
        </pc:cxnChg>
      </pc:sldChg>
      <pc:sldChg chg="addSp delSp modSp new del mod ord modClrScheme chgLayout">
        <pc:chgData name="Ian Buckley" userId="548b3de4682389d2" providerId="LiveId" clId="{66D5CFEA-1E56-384C-9C53-838C2C4588C7}" dt="2022-02-28T23:17:57.738" v="3279" actId="2696"/>
        <pc:sldMkLst>
          <pc:docMk/>
          <pc:sldMk cId="461298476" sldId="420"/>
        </pc:sldMkLst>
        <pc:spChg chg="del mod ord">
          <ac:chgData name="Ian Buckley" userId="548b3de4682389d2" providerId="LiveId" clId="{66D5CFEA-1E56-384C-9C53-838C2C4588C7}" dt="2022-02-28T23:10:17.096" v="3199" actId="700"/>
          <ac:spMkLst>
            <pc:docMk/>
            <pc:sldMk cId="461298476" sldId="420"/>
            <ac:spMk id="2" creationId="{1281E14F-B7BC-0D46-BE9E-2A12E65A71B9}"/>
          </ac:spMkLst>
        </pc:spChg>
        <pc:spChg chg="del mod ord">
          <ac:chgData name="Ian Buckley" userId="548b3de4682389d2" providerId="LiveId" clId="{66D5CFEA-1E56-384C-9C53-838C2C4588C7}" dt="2022-02-28T23:10:17.096" v="3199" actId="700"/>
          <ac:spMkLst>
            <pc:docMk/>
            <pc:sldMk cId="461298476" sldId="420"/>
            <ac:spMk id="3" creationId="{C82073D3-5775-B34A-9086-6CF8216A0E8D}"/>
          </ac:spMkLst>
        </pc:spChg>
        <pc:spChg chg="add mod ord">
          <ac:chgData name="Ian Buckley" userId="548b3de4682389d2" providerId="LiveId" clId="{66D5CFEA-1E56-384C-9C53-838C2C4588C7}" dt="2022-02-28T23:13:52.663" v="3276" actId="20577"/>
          <ac:spMkLst>
            <pc:docMk/>
            <pc:sldMk cId="461298476" sldId="420"/>
            <ac:spMk id="4" creationId="{222C4204-2C61-3049-846B-58AD72D42858}"/>
          </ac:spMkLst>
        </pc:spChg>
        <pc:spChg chg="add mod ord">
          <ac:chgData name="Ian Buckley" userId="548b3de4682389d2" providerId="LiveId" clId="{66D5CFEA-1E56-384C-9C53-838C2C4588C7}" dt="2022-02-28T23:13:39.611" v="3266" actId="20577"/>
          <ac:spMkLst>
            <pc:docMk/>
            <pc:sldMk cId="461298476" sldId="420"/>
            <ac:spMk id="5" creationId="{DB505DA5-BDB8-594C-B687-0D8689589FDD}"/>
          </ac:spMkLst>
        </pc:spChg>
        <pc:spChg chg="add mod ord">
          <ac:chgData name="Ian Buckley" userId="548b3de4682389d2" providerId="LiveId" clId="{66D5CFEA-1E56-384C-9C53-838C2C4588C7}" dt="2022-02-28T23:13:37.688" v="3264" actId="27636"/>
          <ac:spMkLst>
            <pc:docMk/>
            <pc:sldMk cId="461298476" sldId="420"/>
            <ac:spMk id="6" creationId="{AB62F4E2-B633-2C47-89CA-C0059226CC2C}"/>
          </ac:spMkLst>
        </pc:spChg>
      </pc:sldChg>
      <pc:sldChg chg="addSp delSp modSp add mod setBg modClrScheme chgLayout">
        <pc:chgData name="Ian Buckley" userId="548b3de4682389d2" providerId="LiveId" clId="{66D5CFEA-1E56-384C-9C53-838C2C4588C7}" dt="2022-03-01T02:41:37.463" v="3495" actId="14100"/>
        <pc:sldMkLst>
          <pc:docMk/>
          <pc:sldMk cId="2879827310" sldId="420"/>
        </pc:sldMkLst>
        <pc:spChg chg="del mod">
          <ac:chgData name="Ian Buckley" userId="548b3de4682389d2" providerId="LiveId" clId="{66D5CFEA-1E56-384C-9C53-838C2C4588C7}" dt="2022-03-01T02:40:43.754" v="3474" actId="700"/>
          <ac:spMkLst>
            <pc:docMk/>
            <pc:sldMk cId="2879827310" sldId="420"/>
            <ac:spMk id="4" creationId="{7636B578-D5F4-4304-8062-C202C5BD4C0A}"/>
          </ac:spMkLst>
        </pc:spChg>
        <pc:spChg chg="del mod">
          <ac:chgData name="Ian Buckley" userId="548b3de4682389d2" providerId="LiveId" clId="{66D5CFEA-1E56-384C-9C53-838C2C4588C7}" dt="2022-03-01T02:40:43.754" v="3474" actId="700"/>
          <ac:spMkLst>
            <pc:docMk/>
            <pc:sldMk cId="2879827310" sldId="420"/>
            <ac:spMk id="5" creationId="{173C7134-91AF-40BD-BDDD-662BBBC8A66F}"/>
          </ac:spMkLst>
        </pc:spChg>
        <pc:spChg chg="del mod">
          <ac:chgData name="Ian Buckley" userId="548b3de4682389d2" providerId="LiveId" clId="{66D5CFEA-1E56-384C-9C53-838C2C4588C7}" dt="2022-03-01T02:40:43.754" v="3474" actId="700"/>
          <ac:spMkLst>
            <pc:docMk/>
            <pc:sldMk cId="2879827310" sldId="420"/>
            <ac:spMk id="6" creationId="{9A857CB9-4D0D-46F9-97A7-7D2AA6EBAD83}"/>
          </ac:spMkLst>
        </pc:spChg>
        <pc:spChg chg="add del">
          <ac:chgData name="Ian Buckley" userId="548b3de4682389d2" providerId="LiveId" clId="{66D5CFEA-1E56-384C-9C53-838C2C4588C7}" dt="2022-03-01T02:41:04.411" v="3477" actId="26606"/>
          <ac:spMkLst>
            <pc:docMk/>
            <pc:sldMk cId="2879827310" sldId="420"/>
            <ac:spMk id="7" creationId="{8BEE4C78-E7A8-43E0-9EE4-A34FF4D7F29B}"/>
          </ac:spMkLst>
        </pc:spChg>
        <pc:spChg chg="add del">
          <ac:chgData name="Ian Buckley" userId="548b3de4682389d2" providerId="LiveId" clId="{66D5CFEA-1E56-384C-9C53-838C2C4588C7}" dt="2022-03-01T02:41:13.044" v="3483" actId="26606"/>
          <ac:spMkLst>
            <pc:docMk/>
            <pc:sldMk cId="2879827310" sldId="420"/>
            <ac:spMk id="8" creationId="{C61657BD-3333-446A-A16A-CBDC77C8E559}"/>
          </ac:spMkLst>
        </pc:spChg>
        <pc:spChg chg="add del">
          <ac:chgData name="Ian Buckley" userId="548b3de4682389d2" providerId="LiveId" clId="{66D5CFEA-1E56-384C-9C53-838C2C4588C7}" dt="2022-03-01T02:41:04.411" v="3477" actId="26606"/>
          <ac:spMkLst>
            <pc:docMk/>
            <pc:sldMk cId="2879827310" sldId="420"/>
            <ac:spMk id="9" creationId="{FF431D5F-69CA-49D3-9F7E-5B0001226F4F}"/>
          </ac:spMkLst>
        </pc:spChg>
        <pc:spChg chg="add del">
          <ac:chgData name="Ian Buckley" userId="548b3de4682389d2" providerId="LiveId" clId="{66D5CFEA-1E56-384C-9C53-838C2C4588C7}" dt="2022-03-01T02:41:13.044" v="3483" actId="26606"/>
          <ac:spMkLst>
            <pc:docMk/>
            <pc:sldMk cId="2879827310" sldId="420"/>
            <ac:spMk id="10" creationId="{52CAFF06-4D3A-42A5-8614-B1FA47EA0F6D}"/>
          </ac:spMkLst>
        </pc:spChg>
        <pc:spChg chg="add del">
          <ac:chgData name="Ian Buckley" userId="548b3de4682389d2" providerId="LiveId" clId="{66D5CFEA-1E56-384C-9C53-838C2C4588C7}" dt="2022-03-01T02:41:07.834" v="3479" actId="26606"/>
          <ac:spMkLst>
            <pc:docMk/>
            <pc:sldMk cId="2879827310" sldId="420"/>
            <ac:spMk id="11" creationId="{44B3F5F5-166C-4694-B20A-3F8218AF7D03}"/>
          </ac:spMkLst>
        </pc:spChg>
        <pc:spChg chg="add del">
          <ac:chgData name="Ian Buckley" userId="548b3de4682389d2" providerId="LiveId" clId="{66D5CFEA-1E56-384C-9C53-838C2C4588C7}" dt="2022-03-01T02:41:07.834" v="3479" actId="26606"/>
          <ac:spMkLst>
            <pc:docMk/>
            <pc:sldMk cId="2879827310" sldId="420"/>
            <ac:spMk id="12" creationId="{9E67A204-FB90-4B26-B155-3FA8064AD2DF}"/>
          </ac:spMkLst>
        </pc:spChg>
        <pc:spChg chg="add del">
          <ac:chgData name="Ian Buckley" userId="548b3de4682389d2" providerId="LiveId" clId="{66D5CFEA-1E56-384C-9C53-838C2C4588C7}" dt="2022-03-01T02:41:29.164" v="3493" actId="26606"/>
          <ac:spMkLst>
            <pc:docMk/>
            <pc:sldMk cId="2879827310" sldId="420"/>
            <ac:spMk id="13" creationId="{28BA90A1-6BEC-48B7-BBE0-88632622544A}"/>
          </ac:spMkLst>
        </pc:spChg>
        <pc:spChg chg="add del">
          <ac:chgData name="Ian Buckley" userId="548b3de4682389d2" providerId="LiveId" clId="{66D5CFEA-1E56-384C-9C53-838C2C4588C7}" dt="2022-03-01T02:41:29.164" v="3493" actId="26606"/>
          <ac:spMkLst>
            <pc:docMk/>
            <pc:sldMk cId="2879827310" sldId="420"/>
            <ac:spMk id="14" creationId="{D7950F2D-29CC-4F1C-8AFA-D6AE15BFA243}"/>
          </ac:spMkLst>
        </pc:spChg>
        <pc:spChg chg="add del">
          <ac:chgData name="Ian Buckley" userId="548b3de4682389d2" providerId="LiveId" clId="{66D5CFEA-1E56-384C-9C53-838C2C4588C7}" dt="2022-03-01T02:41:29.163" v="3492" actId="26606"/>
          <ac:spMkLst>
            <pc:docMk/>
            <pc:sldMk cId="2879827310" sldId="420"/>
            <ac:spMk id="16" creationId="{904C0BC6-B04D-4459-B721-9C030C392739}"/>
          </ac:spMkLst>
        </pc:spChg>
        <pc:spChg chg="add del">
          <ac:chgData name="Ian Buckley" userId="548b3de4682389d2" providerId="LiveId" clId="{66D5CFEA-1E56-384C-9C53-838C2C4588C7}" dt="2022-03-01T02:41:29.163" v="3492" actId="26606"/>
          <ac:spMkLst>
            <pc:docMk/>
            <pc:sldMk cId="2879827310" sldId="420"/>
            <ac:spMk id="17" creationId="{CB2F024E-D853-479C-B5A9-08293A2D7212}"/>
          </ac:spMkLst>
        </pc:spChg>
        <pc:spChg chg="add del">
          <ac:chgData name="Ian Buckley" userId="548b3de4682389d2" providerId="LiveId" clId="{66D5CFEA-1E56-384C-9C53-838C2C4588C7}" dt="2022-03-01T02:41:25.924" v="3488" actId="26606"/>
          <ac:spMkLst>
            <pc:docMk/>
            <pc:sldMk cId="2879827310" sldId="420"/>
            <ac:spMk id="19" creationId="{28BA90A1-6BEC-48B7-BBE0-88632622544A}"/>
          </ac:spMkLst>
        </pc:spChg>
        <pc:spChg chg="add del">
          <ac:chgData name="Ian Buckley" userId="548b3de4682389d2" providerId="LiveId" clId="{66D5CFEA-1E56-384C-9C53-838C2C4588C7}" dt="2022-03-01T02:41:25.924" v="3488" actId="26606"/>
          <ac:spMkLst>
            <pc:docMk/>
            <pc:sldMk cId="2879827310" sldId="420"/>
            <ac:spMk id="21" creationId="{D7950F2D-29CC-4F1C-8AFA-D6AE15BFA243}"/>
          </ac:spMkLst>
        </pc:spChg>
        <pc:picChg chg="add mod">
          <ac:chgData name="Ian Buckley" userId="548b3de4682389d2" providerId="LiveId" clId="{66D5CFEA-1E56-384C-9C53-838C2C4588C7}" dt="2022-03-01T02:41:37.463" v="3495" actId="14100"/>
          <ac:picMkLst>
            <pc:docMk/>
            <pc:sldMk cId="2879827310" sldId="420"/>
            <ac:picMk id="2" creationId="{F78D4644-7F9B-0446-A055-D44877987E71}"/>
          </ac:picMkLst>
        </pc:picChg>
      </pc:sldChg>
      <pc:sldChg chg="addSp delSp modSp new mod ord">
        <pc:chgData name="Ian Buckley" userId="548b3de4682389d2" providerId="LiveId" clId="{66D5CFEA-1E56-384C-9C53-838C2C4588C7}" dt="2022-03-01T18:08:48.898" v="5758" actId="1076"/>
        <pc:sldMkLst>
          <pc:docMk/>
          <pc:sldMk cId="1458493101" sldId="421"/>
        </pc:sldMkLst>
        <pc:spChg chg="mod">
          <ac:chgData name="Ian Buckley" userId="548b3de4682389d2" providerId="LiveId" clId="{66D5CFEA-1E56-384C-9C53-838C2C4588C7}" dt="2022-03-01T02:12:31.218" v="3469" actId="20577"/>
          <ac:spMkLst>
            <pc:docMk/>
            <pc:sldMk cId="1458493101" sldId="421"/>
            <ac:spMk id="2" creationId="{F1528D40-7B2D-5140-A39F-683B02C24F39}"/>
          </ac:spMkLst>
        </pc:spChg>
        <pc:spChg chg="mod">
          <ac:chgData name="Ian Buckley" userId="548b3de4682389d2" providerId="LiveId" clId="{66D5CFEA-1E56-384C-9C53-838C2C4588C7}" dt="2022-03-01T02:13:17.206" v="3473" actId="15"/>
          <ac:spMkLst>
            <pc:docMk/>
            <pc:sldMk cId="1458493101" sldId="421"/>
            <ac:spMk id="3" creationId="{8C536A8E-0CA9-2C48-8410-B914335739C5}"/>
          </ac:spMkLst>
        </pc:spChg>
        <pc:spChg chg="del">
          <ac:chgData name="Ian Buckley" userId="548b3de4682389d2" providerId="LiveId" clId="{66D5CFEA-1E56-384C-9C53-838C2C4588C7}" dt="2022-03-01T02:11:55.530" v="3460"/>
          <ac:spMkLst>
            <pc:docMk/>
            <pc:sldMk cId="1458493101" sldId="421"/>
            <ac:spMk id="4" creationId="{B1AB21E1-084A-BE46-9AA8-6C72867FB87B}"/>
          </ac:spMkLst>
        </pc:spChg>
        <pc:picChg chg="add mod">
          <ac:chgData name="Ian Buckley" userId="548b3de4682389d2" providerId="LiveId" clId="{66D5CFEA-1E56-384C-9C53-838C2C4588C7}" dt="2022-03-01T18:08:48.898" v="5758" actId="1076"/>
          <ac:picMkLst>
            <pc:docMk/>
            <pc:sldMk cId="1458493101" sldId="421"/>
            <ac:picMk id="5" creationId="{A3BAD4E1-C4AD-834C-BB49-57674904D0C0}"/>
          </ac:picMkLst>
        </pc:picChg>
      </pc:sldChg>
      <pc:sldChg chg="addSp delSp modSp new mod setBg modClrScheme chgLayout">
        <pc:chgData name="Ian Buckley" userId="548b3de4682389d2" providerId="LiveId" clId="{66D5CFEA-1E56-384C-9C53-838C2C4588C7}" dt="2022-03-01T03:20:19.521" v="3556"/>
        <pc:sldMkLst>
          <pc:docMk/>
          <pc:sldMk cId="2891401413" sldId="422"/>
        </pc:sldMkLst>
        <pc:spChg chg="add mod ord">
          <ac:chgData name="Ian Buckley" userId="548b3de4682389d2" providerId="LiveId" clId="{66D5CFEA-1E56-384C-9C53-838C2C4588C7}" dt="2022-03-01T03:07:43.281" v="3514" actId="20577"/>
          <ac:spMkLst>
            <pc:docMk/>
            <pc:sldMk cId="2891401413" sldId="422"/>
            <ac:spMk id="3" creationId="{84FB232F-D16A-AB4A-B01A-B34CB7C8E27A}"/>
          </ac:spMkLst>
        </pc:spChg>
        <pc:spChg chg="add mod ord">
          <ac:chgData name="Ian Buckley" userId="548b3de4682389d2" providerId="LiveId" clId="{66D5CFEA-1E56-384C-9C53-838C2C4588C7}" dt="2022-03-01T03:20:19.521" v="3556"/>
          <ac:spMkLst>
            <pc:docMk/>
            <pc:sldMk cId="2891401413" sldId="422"/>
            <ac:spMk id="4" creationId="{85F462C8-72AB-7944-B7B5-9B10E2548941}"/>
          </ac:spMkLst>
        </pc:spChg>
        <pc:spChg chg="add del mod ord">
          <ac:chgData name="Ian Buckley" userId="548b3de4682389d2" providerId="LiveId" clId="{66D5CFEA-1E56-384C-9C53-838C2C4588C7}" dt="2022-03-01T03:04:58.104" v="3500"/>
          <ac:spMkLst>
            <pc:docMk/>
            <pc:sldMk cId="2891401413" sldId="422"/>
            <ac:spMk id="5" creationId="{F6AFBD27-F6F4-D840-A0F8-D7F2253D6502}"/>
          </ac:spMkLst>
        </pc:spChg>
        <pc:picChg chg="add del">
          <ac:chgData name="Ian Buckley" userId="548b3de4682389d2" providerId="LiveId" clId="{66D5CFEA-1E56-384C-9C53-838C2C4588C7}" dt="2022-03-01T03:04:54.910" v="3499" actId="21"/>
          <ac:picMkLst>
            <pc:docMk/>
            <pc:sldMk cId="2891401413" sldId="422"/>
            <ac:picMk id="2" creationId="{3F7010FE-8EED-C847-90B9-063DA3C49732}"/>
          </ac:picMkLst>
        </pc:picChg>
        <pc:picChg chg="add mod">
          <ac:chgData name="Ian Buckley" userId="548b3de4682389d2" providerId="LiveId" clId="{66D5CFEA-1E56-384C-9C53-838C2C4588C7}" dt="2022-03-01T03:19:02.810" v="3551" actId="1076"/>
          <ac:picMkLst>
            <pc:docMk/>
            <pc:sldMk cId="2891401413" sldId="422"/>
            <ac:picMk id="6" creationId="{8B808353-C03E-C64E-BFF4-065F53D59807}"/>
          </ac:picMkLst>
        </pc:picChg>
        <pc:picChg chg="add mod">
          <ac:chgData name="Ian Buckley" userId="548b3de4682389d2" providerId="LiveId" clId="{66D5CFEA-1E56-384C-9C53-838C2C4588C7}" dt="2022-03-01T03:19:08.323" v="3552" actId="1076"/>
          <ac:picMkLst>
            <pc:docMk/>
            <pc:sldMk cId="2891401413" sldId="422"/>
            <ac:picMk id="7" creationId="{C0605946-E27E-A546-8C6E-1F827F8405C1}"/>
          </ac:picMkLst>
        </pc:picChg>
        <pc:cxnChg chg="add">
          <ac:chgData name="Ian Buckley" userId="548b3de4682389d2" providerId="LiveId" clId="{66D5CFEA-1E56-384C-9C53-838C2C4588C7}" dt="2022-03-01T03:05:07.630" v="3501" actId="26606"/>
          <ac:cxnSpMkLst>
            <pc:docMk/>
            <pc:sldMk cId="2891401413" sldId="422"/>
            <ac:cxnSpMk id="11" creationId="{F4F4AF38-8AAD-4B65-9274-0033CABC4A16}"/>
          </ac:cxnSpMkLst>
        </pc:cxnChg>
      </pc:sldChg>
      <pc:sldChg chg="addSp delSp modSp add mod">
        <pc:chgData name="Ian Buckley" userId="548b3de4682389d2" providerId="LiveId" clId="{66D5CFEA-1E56-384C-9C53-838C2C4588C7}" dt="2022-03-01T03:14:15.473" v="3533" actId="20577"/>
        <pc:sldMkLst>
          <pc:docMk/>
          <pc:sldMk cId="3104999986" sldId="423"/>
        </pc:sldMkLst>
        <pc:spChg chg="mod">
          <ac:chgData name="Ian Buckley" userId="548b3de4682389d2" providerId="LiveId" clId="{66D5CFEA-1E56-384C-9C53-838C2C4588C7}" dt="2022-03-01T03:07:58.602" v="3520" actId="20577"/>
          <ac:spMkLst>
            <pc:docMk/>
            <pc:sldMk cId="3104999986" sldId="423"/>
            <ac:spMk id="3" creationId="{84FB232F-D16A-AB4A-B01A-B34CB7C8E27A}"/>
          </ac:spMkLst>
        </pc:spChg>
        <pc:spChg chg="mod">
          <ac:chgData name="Ian Buckley" userId="548b3de4682389d2" providerId="LiveId" clId="{66D5CFEA-1E56-384C-9C53-838C2C4588C7}" dt="2022-03-01T03:14:15.473" v="3533" actId="20577"/>
          <ac:spMkLst>
            <pc:docMk/>
            <pc:sldMk cId="3104999986" sldId="423"/>
            <ac:spMk id="4" creationId="{85F462C8-72AB-7944-B7B5-9B10E2548941}"/>
          </ac:spMkLst>
        </pc:spChg>
        <pc:spChg chg="add del mod">
          <ac:chgData name="Ian Buckley" userId="548b3de4682389d2" providerId="LiveId" clId="{66D5CFEA-1E56-384C-9C53-838C2C4588C7}" dt="2022-03-01T03:11:12.988" v="3525"/>
          <ac:spMkLst>
            <pc:docMk/>
            <pc:sldMk cId="3104999986" sldId="423"/>
            <ac:spMk id="5" creationId="{CB4E7781-66F0-4E4E-BFB1-C606B8278B75}"/>
          </ac:spMkLst>
        </pc:spChg>
        <pc:spChg chg="add del mod">
          <ac:chgData name="Ian Buckley" userId="548b3de4682389d2" providerId="LiveId" clId="{66D5CFEA-1E56-384C-9C53-838C2C4588C7}" dt="2022-03-01T03:13:51.024" v="3529"/>
          <ac:spMkLst>
            <pc:docMk/>
            <pc:sldMk cId="3104999986" sldId="423"/>
            <ac:spMk id="9" creationId="{512F3D38-0D15-7B43-8B81-95F018FC8F30}"/>
          </ac:spMkLst>
        </pc:spChg>
        <pc:picChg chg="del">
          <ac:chgData name="Ian Buckley" userId="548b3de4682389d2" providerId="LiveId" clId="{66D5CFEA-1E56-384C-9C53-838C2C4588C7}" dt="2022-03-01T03:10:29.587" v="3523" actId="478"/>
          <ac:picMkLst>
            <pc:docMk/>
            <pc:sldMk cId="3104999986" sldId="423"/>
            <ac:picMk id="6" creationId="{8B808353-C03E-C64E-BFF4-065F53D59807}"/>
          </ac:picMkLst>
        </pc:picChg>
        <pc:picChg chg="add del mod">
          <ac:chgData name="Ian Buckley" userId="548b3de4682389d2" providerId="LiveId" clId="{66D5CFEA-1E56-384C-9C53-838C2C4588C7}" dt="2022-03-01T03:12:51.635" v="3528" actId="478"/>
          <ac:picMkLst>
            <pc:docMk/>
            <pc:sldMk cId="3104999986" sldId="423"/>
            <ac:picMk id="7" creationId="{1FF03F5D-EA53-2641-B37E-557B613EF003}"/>
          </ac:picMkLst>
        </pc:picChg>
        <pc:picChg chg="add mod">
          <ac:chgData name="Ian Buckley" userId="548b3de4682389d2" providerId="LiveId" clId="{66D5CFEA-1E56-384C-9C53-838C2C4588C7}" dt="2022-03-01T03:13:53.775" v="3530" actId="26606"/>
          <ac:picMkLst>
            <pc:docMk/>
            <pc:sldMk cId="3104999986" sldId="423"/>
            <ac:picMk id="10" creationId="{C19C9F78-656F-6940-B6E8-FB0B306BC8F6}"/>
          </ac:picMkLst>
        </pc:picChg>
        <pc:cxnChg chg="del">
          <ac:chgData name="Ian Buckley" userId="548b3de4682389d2" providerId="LiveId" clId="{66D5CFEA-1E56-384C-9C53-838C2C4588C7}" dt="2022-03-01T03:11:17.196" v="3526" actId="26606"/>
          <ac:cxnSpMkLst>
            <pc:docMk/>
            <pc:sldMk cId="3104999986" sldId="423"/>
            <ac:cxnSpMk id="11" creationId="{F4F4AF38-8AAD-4B65-9274-0033CABC4A16}"/>
          </ac:cxnSpMkLst>
        </pc:cxnChg>
        <pc:cxnChg chg="add del">
          <ac:chgData name="Ian Buckley" userId="548b3de4682389d2" providerId="LiveId" clId="{66D5CFEA-1E56-384C-9C53-838C2C4588C7}" dt="2022-03-01T03:13:53.775" v="3530" actId="26606"/>
          <ac:cxnSpMkLst>
            <pc:docMk/>
            <pc:sldMk cId="3104999986" sldId="423"/>
            <ac:cxnSpMk id="16" creationId="{F4F4AF38-8AAD-4B65-9274-0033CABC4A16}"/>
          </ac:cxnSpMkLst>
        </pc:cxnChg>
        <pc:cxnChg chg="add">
          <ac:chgData name="Ian Buckley" userId="548b3de4682389d2" providerId="LiveId" clId="{66D5CFEA-1E56-384C-9C53-838C2C4588C7}" dt="2022-03-01T03:13:53.775" v="3530" actId="26606"/>
          <ac:cxnSpMkLst>
            <pc:docMk/>
            <pc:sldMk cId="3104999986" sldId="423"/>
            <ac:cxnSpMk id="21" creationId="{F4F4AF38-8AAD-4B65-9274-0033CABC4A16}"/>
          </ac:cxnSpMkLst>
        </pc:cxnChg>
      </pc:sldChg>
      <pc:sldChg chg="add">
        <pc:chgData name="Ian Buckley" userId="548b3de4682389d2" providerId="LiveId" clId="{66D5CFEA-1E56-384C-9C53-838C2C4588C7}" dt="2022-03-01T03:12:45.111" v="3527" actId="2890"/>
        <pc:sldMkLst>
          <pc:docMk/>
          <pc:sldMk cId="1437279024" sldId="424"/>
        </pc:sldMkLst>
      </pc:sldChg>
      <pc:sldChg chg="addSp delSp modSp new mod setBg addAnim delAnim">
        <pc:chgData name="Ian Buckley" userId="548b3de4682389d2" providerId="LiveId" clId="{66D5CFEA-1E56-384C-9C53-838C2C4588C7}" dt="2022-03-01T04:01:37.612" v="3777" actId="14100"/>
        <pc:sldMkLst>
          <pc:docMk/>
          <pc:sldMk cId="2233303487" sldId="425"/>
        </pc:sldMkLst>
        <pc:spChg chg="mod">
          <ac:chgData name="Ian Buckley" userId="548b3de4682389d2" providerId="LiveId" clId="{66D5CFEA-1E56-384C-9C53-838C2C4588C7}" dt="2022-03-01T03:54:27.558" v="3611" actId="26606"/>
          <ac:spMkLst>
            <pc:docMk/>
            <pc:sldMk cId="2233303487" sldId="425"/>
            <ac:spMk id="2" creationId="{924AD3D7-84AB-A646-AC86-C6F5DCE81D0E}"/>
          </ac:spMkLst>
        </pc:spChg>
        <pc:spChg chg="mod">
          <ac:chgData name="Ian Buckley" userId="548b3de4682389d2" providerId="LiveId" clId="{66D5CFEA-1E56-384C-9C53-838C2C4588C7}" dt="2022-03-01T03:59:17.414" v="3763" actId="20577"/>
          <ac:spMkLst>
            <pc:docMk/>
            <pc:sldMk cId="2233303487" sldId="425"/>
            <ac:spMk id="3" creationId="{BE863A66-513F-4041-8C07-820B88046DFE}"/>
          </ac:spMkLst>
        </pc:spChg>
        <pc:spChg chg="del">
          <ac:chgData name="Ian Buckley" userId="548b3de4682389d2" providerId="LiveId" clId="{66D5CFEA-1E56-384C-9C53-838C2C4588C7}" dt="2022-03-01T03:53:48.930" v="3603"/>
          <ac:spMkLst>
            <pc:docMk/>
            <pc:sldMk cId="2233303487" sldId="425"/>
            <ac:spMk id="4" creationId="{016B7E09-D6D0-FA4E-8024-0A78A4B3A073}"/>
          </ac:spMkLst>
        </pc:spChg>
        <pc:spChg chg="add mod">
          <ac:chgData name="Ian Buckley" userId="548b3de4682389d2" providerId="LiveId" clId="{66D5CFEA-1E56-384C-9C53-838C2C4588C7}" dt="2022-03-01T03:59:55.769" v="3773" actId="404"/>
          <ac:spMkLst>
            <pc:docMk/>
            <pc:sldMk cId="2233303487" sldId="425"/>
            <ac:spMk id="6" creationId="{33F5C28D-CEE2-3B4F-AA76-3175EE6FCC4D}"/>
          </ac:spMkLst>
        </pc:spChg>
        <pc:spChg chg="add del">
          <ac:chgData name="Ian Buckley" userId="548b3de4682389d2" providerId="LiveId" clId="{66D5CFEA-1E56-384C-9C53-838C2C4588C7}" dt="2022-03-01T03:54:19.201" v="3605" actId="26606"/>
          <ac:spMkLst>
            <pc:docMk/>
            <pc:sldMk cId="2233303487" sldId="425"/>
            <ac:spMk id="10" creationId="{FD12A5BA-B063-4B33-AB08-86CF7D23F625}"/>
          </ac:spMkLst>
        </pc:spChg>
        <pc:spChg chg="add del">
          <ac:chgData name="Ian Buckley" userId="548b3de4682389d2" providerId="LiveId" clId="{66D5CFEA-1E56-384C-9C53-838C2C4588C7}" dt="2022-03-01T03:54:19.201" v="3605" actId="26606"/>
          <ac:spMkLst>
            <pc:docMk/>
            <pc:sldMk cId="2233303487" sldId="425"/>
            <ac:spMk id="14" creationId="{CA01913F-3FBD-4B62-92CF-D2B8A674152E}"/>
          </ac:spMkLst>
        </pc:spChg>
        <pc:spChg chg="add del">
          <ac:chgData name="Ian Buckley" userId="548b3de4682389d2" providerId="LiveId" clId="{66D5CFEA-1E56-384C-9C53-838C2C4588C7}" dt="2022-03-01T03:54:25.774" v="3608" actId="26606"/>
          <ac:spMkLst>
            <pc:docMk/>
            <pc:sldMk cId="2233303487" sldId="425"/>
            <ac:spMk id="19" creationId="{6F7FAA46-F63C-45FE-B4F0-A7E677E9F4C8}"/>
          </ac:spMkLst>
        </pc:spChg>
        <pc:spChg chg="add del">
          <ac:chgData name="Ian Buckley" userId="548b3de4682389d2" providerId="LiveId" clId="{66D5CFEA-1E56-384C-9C53-838C2C4588C7}" dt="2022-03-01T03:54:25.774" v="3608" actId="26606"/>
          <ac:spMkLst>
            <pc:docMk/>
            <pc:sldMk cId="2233303487" sldId="425"/>
            <ac:spMk id="21" creationId="{E001EBEE-7F7A-4EEE-8CD5-9B3740ECB987}"/>
          </ac:spMkLst>
        </pc:spChg>
        <pc:spChg chg="add del">
          <ac:chgData name="Ian Buckley" userId="548b3de4682389d2" providerId="LiveId" clId="{66D5CFEA-1E56-384C-9C53-838C2C4588C7}" dt="2022-03-01T03:54:25.774" v="3608" actId="26606"/>
          <ac:spMkLst>
            <pc:docMk/>
            <pc:sldMk cId="2233303487" sldId="425"/>
            <ac:spMk id="22" creationId="{B5281BC8-9061-4C9E-88FC-2B98B09A3A0B}"/>
          </ac:spMkLst>
        </pc:spChg>
        <pc:spChg chg="add del">
          <ac:chgData name="Ian Buckley" userId="548b3de4682389d2" providerId="LiveId" clId="{66D5CFEA-1E56-384C-9C53-838C2C4588C7}" dt="2022-03-01T03:54:27.550" v="3610" actId="26606"/>
          <ac:spMkLst>
            <pc:docMk/>
            <pc:sldMk cId="2233303487" sldId="425"/>
            <ac:spMk id="24" creationId="{FD12A5BA-B063-4B33-AB08-86CF7D23F625}"/>
          </ac:spMkLst>
        </pc:spChg>
        <pc:spChg chg="add del">
          <ac:chgData name="Ian Buckley" userId="548b3de4682389d2" providerId="LiveId" clId="{66D5CFEA-1E56-384C-9C53-838C2C4588C7}" dt="2022-03-01T03:54:27.550" v="3610" actId="26606"/>
          <ac:spMkLst>
            <pc:docMk/>
            <pc:sldMk cId="2233303487" sldId="425"/>
            <ac:spMk id="26" creationId="{CA01913F-3FBD-4B62-92CF-D2B8A674152E}"/>
          </ac:spMkLst>
        </pc:spChg>
        <pc:spChg chg="add">
          <ac:chgData name="Ian Buckley" userId="548b3de4682389d2" providerId="LiveId" clId="{66D5CFEA-1E56-384C-9C53-838C2C4588C7}" dt="2022-03-01T03:54:27.558" v="3611" actId="26606"/>
          <ac:spMkLst>
            <pc:docMk/>
            <pc:sldMk cId="2233303487" sldId="425"/>
            <ac:spMk id="29" creationId="{FD12A5BA-B063-4B33-AB08-86CF7D23F625}"/>
          </ac:spMkLst>
        </pc:spChg>
        <pc:spChg chg="add">
          <ac:chgData name="Ian Buckley" userId="548b3de4682389d2" providerId="LiveId" clId="{66D5CFEA-1E56-384C-9C53-838C2C4588C7}" dt="2022-03-01T03:54:27.558" v="3611" actId="26606"/>
          <ac:spMkLst>
            <pc:docMk/>
            <pc:sldMk cId="2233303487" sldId="425"/>
            <ac:spMk id="31" creationId="{55F40173-F096-49CC-A730-A2DF1F04EC3B}"/>
          </ac:spMkLst>
        </pc:spChg>
        <pc:spChg chg="add">
          <ac:chgData name="Ian Buckley" userId="548b3de4682389d2" providerId="LiveId" clId="{66D5CFEA-1E56-384C-9C53-838C2C4588C7}" dt="2022-03-01T03:54:27.558" v="3611" actId="26606"/>
          <ac:spMkLst>
            <pc:docMk/>
            <pc:sldMk cId="2233303487" sldId="425"/>
            <ac:spMk id="32" creationId="{806CEF0B-5733-482C-9868-4C57AF79DA3E}"/>
          </ac:spMkLst>
        </pc:spChg>
        <pc:picChg chg="add mod">
          <ac:chgData name="Ian Buckley" userId="548b3de4682389d2" providerId="LiveId" clId="{66D5CFEA-1E56-384C-9C53-838C2C4588C7}" dt="2022-03-01T03:54:41.628" v="3613" actId="14100"/>
          <ac:picMkLst>
            <pc:docMk/>
            <pc:sldMk cId="2233303487" sldId="425"/>
            <ac:picMk id="5" creationId="{E7E0A78D-55D2-E046-B3A2-AE750648F7F7}"/>
          </ac:picMkLst>
        </pc:picChg>
        <pc:picChg chg="add mod">
          <ac:chgData name="Ian Buckley" userId="548b3de4682389d2" providerId="LiveId" clId="{66D5CFEA-1E56-384C-9C53-838C2C4588C7}" dt="2022-03-01T04:01:37.612" v="3777" actId="14100"/>
          <ac:picMkLst>
            <pc:docMk/>
            <pc:sldMk cId="2233303487" sldId="425"/>
            <ac:picMk id="8194" creationId="{CDC2E9A8-96CD-1E43-BC04-3568B6403C43}"/>
          </ac:picMkLst>
        </pc:picChg>
        <pc:cxnChg chg="add del">
          <ac:chgData name="Ian Buckley" userId="548b3de4682389d2" providerId="LiveId" clId="{66D5CFEA-1E56-384C-9C53-838C2C4588C7}" dt="2022-03-01T03:54:19.201" v="3605" actId="26606"/>
          <ac:cxnSpMkLst>
            <pc:docMk/>
            <pc:sldMk cId="2233303487" sldId="425"/>
            <ac:cxnSpMk id="12" creationId="{07DFAF29-6BD8-4A93-A292-D6A8C6EFB5DC}"/>
          </ac:cxnSpMkLst>
        </pc:cxnChg>
        <pc:cxnChg chg="add del">
          <ac:chgData name="Ian Buckley" userId="548b3de4682389d2" providerId="LiveId" clId="{66D5CFEA-1E56-384C-9C53-838C2C4588C7}" dt="2022-03-01T03:54:19.201" v="3605" actId="26606"/>
          <ac:cxnSpMkLst>
            <pc:docMk/>
            <pc:sldMk cId="2233303487" sldId="425"/>
            <ac:cxnSpMk id="16" creationId="{FBB0A898-5387-4E99-A785-462A85DC0170}"/>
          </ac:cxnSpMkLst>
        </pc:cxnChg>
        <pc:cxnChg chg="add del">
          <ac:chgData name="Ian Buckley" userId="548b3de4682389d2" providerId="LiveId" clId="{66D5CFEA-1E56-384C-9C53-838C2C4588C7}" dt="2022-03-01T03:54:25.774" v="3608" actId="26606"/>
          <ac:cxnSpMkLst>
            <pc:docMk/>
            <pc:sldMk cId="2233303487" sldId="425"/>
            <ac:cxnSpMk id="18" creationId="{E54F8B4D-C74B-4907-B2CC-F7C50DC57176}"/>
          </ac:cxnSpMkLst>
        </pc:cxnChg>
        <pc:cxnChg chg="add del">
          <ac:chgData name="Ian Buckley" userId="548b3de4682389d2" providerId="LiveId" clId="{66D5CFEA-1E56-384C-9C53-838C2C4588C7}" dt="2022-03-01T03:54:25.774" v="3608" actId="26606"/>
          <ac:cxnSpMkLst>
            <pc:docMk/>
            <pc:sldMk cId="2233303487" sldId="425"/>
            <ac:cxnSpMk id="20" creationId="{DA9B7795-7E78-4F68-B6FE-6ECC916562CD}"/>
          </ac:cxnSpMkLst>
        </pc:cxnChg>
        <pc:cxnChg chg="add del">
          <ac:chgData name="Ian Buckley" userId="548b3de4682389d2" providerId="LiveId" clId="{66D5CFEA-1E56-384C-9C53-838C2C4588C7}" dt="2022-03-01T03:54:27.550" v="3610" actId="26606"/>
          <ac:cxnSpMkLst>
            <pc:docMk/>
            <pc:sldMk cId="2233303487" sldId="425"/>
            <ac:cxnSpMk id="25" creationId="{07DFAF29-6BD8-4A93-A292-D6A8C6EFB5DC}"/>
          </ac:cxnSpMkLst>
        </pc:cxnChg>
        <pc:cxnChg chg="add del">
          <ac:chgData name="Ian Buckley" userId="548b3de4682389d2" providerId="LiveId" clId="{66D5CFEA-1E56-384C-9C53-838C2C4588C7}" dt="2022-03-01T03:54:27.550" v="3610" actId="26606"/>
          <ac:cxnSpMkLst>
            <pc:docMk/>
            <pc:sldMk cId="2233303487" sldId="425"/>
            <ac:cxnSpMk id="27" creationId="{FBB0A898-5387-4E99-A785-462A85DC0170}"/>
          </ac:cxnSpMkLst>
        </pc:cxnChg>
        <pc:cxnChg chg="add">
          <ac:chgData name="Ian Buckley" userId="548b3de4682389d2" providerId="LiveId" clId="{66D5CFEA-1E56-384C-9C53-838C2C4588C7}" dt="2022-03-01T03:54:27.558" v="3611" actId="26606"/>
          <ac:cxnSpMkLst>
            <pc:docMk/>
            <pc:sldMk cId="2233303487" sldId="425"/>
            <ac:cxnSpMk id="30" creationId="{07DFAF29-6BD8-4A93-A292-D6A8C6EFB5DC}"/>
          </ac:cxnSpMkLst>
        </pc:cxnChg>
        <pc:cxnChg chg="add">
          <ac:chgData name="Ian Buckley" userId="548b3de4682389d2" providerId="LiveId" clId="{66D5CFEA-1E56-384C-9C53-838C2C4588C7}" dt="2022-03-01T03:54:27.558" v="3611" actId="26606"/>
          <ac:cxnSpMkLst>
            <pc:docMk/>
            <pc:sldMk cId="2233303487" sldId="425"/>
            <ac:cxnSpMk id="33" creationId="{FC5D3B4D-9BAC-482B-A34B-01BB35CB5316}"/>
          </ac:cxnSpMkLst>
        </pc:cxnChg>
      </pc:sldChg>
      <pc:sldChg chg="addSp modSp new mod ord">
        <pc:chgData name="Ian Buckley" userId="548b3de4682389d2" providerId="LiveId" clId="{66D5CFEA-1E56-384C-9C53-838C2C4588C7}" dt="2022-03-01T12:58:33.640" v="4043" actId="20577"/>
        <pc:sldMkLst>
          <pc:docMk/>
          <pc:sldMk cId="1161417087" sldId="426"/>
        </pc:sldMkLst>
        <pc:spChg chg="mod">
          <ac:chgData name="Ian Buckley" userId="548b3de4682389d2" providerId="LiveId" clId="{66D5CFEA-1E56-384C-9C53-838C2C4588C7}" dt="2022-03-01T12:58:33.640" v="4043" actId="20577"/>
          <ac:spMkLst>
            <pc:docMk/>
            <pc:sldMk cId="1161417087" sldId="426"/>
            <ac:spMk id="2" creationId="{0BA8485D-5D47-144A-BC2C-E0E0A2A7347A}"/>
          </ac:spMkLst>
        </pc:spChg>
        <pc:spChg chg="mod">
          <ac:chgData name="Ian Buckley" userId="548b3de4682389d2" providerId="LiveId" clId="{66D5CFEA-1E56-384C-9C53-838C2C4588C7}" dt="2022-03-01T12:48:15.467" v="3866" actId="20577"/>
          <ac:spMkLst>
            <pc:docMk/>
            <pc:sldMk cId="1161417087" sldId="426"/>
            <ac:spMk id="3" creationId="{C168A017-565D-A04C-8814-15E22504A01C}"/>
          </ac:spMkLst>
        </pc:spChg>
        <pc:spChg chg="mod">
          <ac:chgData name="Ian Buckley" userId="548b3de4682389d2" providerId="LiveId" clId="{66D5CFEA-1E56-384C-9C53-838C2C4588C7}" dt="2022-03-01T12:50:58.318" v="3940" actId="20577"/>
          <ac:spMkLst>
            <pc:docMk/>
            <pc:sldMk cId="1161417087" sldId="426"/>
            <ac:spMk id="4" creationId="{52360FEE-1C8D-5641-93AC-758E4EC64996}"/>
          </ac:spMkLst>
        </pc:spChg>
        <pc:spChg chg="add mod">
          <ac:chgData name="Ian Buckley" userId="548b3de4682389d2" providerId="LiveId" clId="{66D5CFEA-1E56-384C-9C53-838C2C4588C7}" dt="2022-03-01T12:58:18.643" v="4023" actId="1076"/>
          <ac:spMkLst>
            <pc:docMk/>
            <pc:sldMk cId="1161417087" sldId="426"/>
            <ac:spMk id="5" creationId="{C3D271FB-6746-9245-BCAF-FD0583DF6DFB}"/>
          </ac:spMkLst>
        </pc:spChg>
      </pc:sldChg>
      <pc:sldChg chg="addSp delSp modSp new mod">
        <pc:chgData name="Ian Buckley" userId="548b3de4682389d2" providerId="LiveId" clId="{66D5CFEA-1E56-384C-9C53-838C2C4588C7}" dt="2022-03-01T12:58:01.361" v="4021"/>
        <pc:sldMkLst>
          <pc:docMk/>
          <pc:sldMk cId="1394752162" sldId="427"/>
        </pc:sldMkLst>
        <pc:spChg chg="mod">
          <ac:chgData name="Ian Buckley" userId="548b3de4682389d2" providerId="LiveId" clId="{66D5CFEA-1E56-384C-9C53-838C2C4588C7}" dt="2022-03-01T12:54:38.715" v="4006" actId="20577"/>
          <ac:spMkLst>
            <pc:docMk/>
            <pc:sldMk cId="1394752162" sldId="427"/>
            <ac:spMk id="2" creationId="{3828D4AC-2092-CD45-941B-F80E404A0C9D}"/>
          </ac:spMkLst>
        </pc:spChg>
        <pc:spChg chg="del mod">
          <ac:chgData name="Ian Buckley" userId="548b3de4682389d2" providerId="LiveId" clId="{66D5CFEA-1E56-384C-9C53-838C2C4588C7}" dt="2022-03-01T12:53:36.507" v="3957" actId="26606"/>
          <ac:spMkLst>
            <pc:docMk/>
            <pc:sldMk cId="1394752162" sldId="427"/>
            <ac:spMk id="3" creationId="{36783658-FE1B-1941-8A8F-680756C8FFA8}"/>
          </ac:spMkLst>
        </pc:spChg>
        <pc:spChg chg="del">
          <ac:chgData name="Ian Buckley" userId="548b3de4682389d2" providerId="LiveId" clId="{66D5CFEA-1E56-384C-9C53-838C2C4588C7}" dt="2022-03-01T12:53:28.575" v="3956"/>
          <ac:spMkLst>
            <pc:docMk/>
            <pc:sldMk cId="1394752162" sldId="427"/>
            <ac:spMk id="4" creationId="{70FE4490-81E8-FD4E-9C6B-7D9972470E19}"/>
          </ac:spMkLst>
        </pc:spChg>
        <pc:spChg chg="add mod">
          <ac:chgData name="Ian Buckley" userId="548b3de4682389d2" providerId="LiveId" clId="{66D5CFEA-1E56-384C-9C53-838C2C4588C7}" dt="2022-03-01T12:57:58.734" v="4019" actId="1076"/>
          <ac:spMkLst>
            <pc:docMk/>
            <pc:sldMk cId="1394752162" sldId="427"/>
            <ac:spMk id="6" creationId="{5E0EB357-48FC-A840-99F8-9F77D2ED13CC}"/>
          </ac:spMkLst>
        </pc:spChg>
        <pc:spChg chg="add del mod">
          <ac:chgData name="Ian Buckley" userId="548b3de4682389d2" providerId="LiveId" clId="{66D5CFEA-1E56-384C-9C53-838C2C4588C7}" dt="2022-03-01T12:58:01.361" v="4021"/>
          <ac:spMkLst>
            <pc:docMk/>
            <pc:sldMk cId="1394752162" sldId="427"/>
            <ac:spMk id="8" creationId="{BCC4188E-C79B-6E43-92F4-5C27CB5E307C}"/>
          </ac:spMkLst>
        </pc:spChg>
        <pc:graphicFrameChg chg="add mod">
          <ac:chgData name="Ian Buckley" userId="548b3de4682389d2" providerId="LiveId" clId="{66D5CFEA-1E56-384C-9C53-838C2C4588C7}" dt="2022-03-01T12:56:53.167" v="4009" actId="1076"/>
          <ac:graphicFrameMkLst>
            <pc:docMk/>
            <pc:sldMk cId="1394752162" sldId="427"/>
            <ac:graphicFrameMk id="7" creationId="{8C8208C8-E369-464A-96D3-B032109102E0}"/>
          </ac:graphicFrameMkLst>
        </pc:graphicFrameChg>
        <pc:picChg chg="add mod">
          <ac:chgData name="Ian Buckley" userId="548b3de4682389d2" providerId="LiveId" clId="{66D5CFEA-1E56-384C-9C53-838C2C4588C7}" dt="2022-03-01T12:57:20.024" v="4011" actId="14100"/>
          <ac:picMkLst>
            <pc:docMk/>
            <pc:sldMk cId="1394752162" sldId="427"/>
            <ac:picMk id="5" creationId="{13F4D21F-96E2-FA41-93C9-9115A35FF95B}"/>
          </ac:picMkLst>
        </pc:picChg>
      </pc:sldChg>
      <pc:sldChg chg="addSp delSp modSp new mod ord setBg addAnim">
        <pc:chgData name="Ian Buckley" userId="548b3de4682389d2" providerId="LiveId" clId="{66D5CFEA-1E56-384C-9C53-838C2C4588C7}" dt="2022-03-01T14:04:24.582" v="4256" actId="20578"/>
        <pc:sldMkLst>
          <pc:docMk/>
          <pc:sldMk cId="1987165914" sldId="428"/>
        </pc:sldMkLst>
        <pc:spChg chg="mod">
          <ac:chgData name="Ian Buckley" userId="548b3de4682389d2" providerId="LiveId" clId="{66D5CFEA-1E56-384C-9C53-838C2C4588C7}" dt="2022-03-01T13:05:25.171" v="4093" actId="26606"/>
          <ac:spMkLst>
            <pc:docMk/>
            <pc:sldMk cId="1987165914" sldId="428"/>
            <ac:spMk id="2" creationId="{151ADBCE-AEDA-2E49-9309-18BCAA0F19E1}"/>
          </ac:spMkLst>
        </pc:spChg>
        <pc:spChg chg="mod">
          <ac:chgData name="Ian Buckley" userId="548b3de4682389d2" providerId="LiveId" clId="{66D5CFEA-1E56-384C-9C53-838C2C4588C7}" dt="2022-03-01T13:45:01.989" v="4115" actId="313"/>
          <ac:spMkLst>
            <pc:docMk/>
            <pc:sldMk cId="1987165914" sldId="428"/>
            <ac:spMk id="3" creationId="{29A8EB33-F018-A148-B993-FB58931A73DD}"/>
          </ac:spMkLst>
        </pc:spChg>
        <pc:spChg chg="del mod">
          <ac:chgData name="Ian Buckley" userId="548b3de4682389d2" providerId="LiveId" clId="{66D5CFEA-1E56-384C-9C53-838C2C4588C7}" dt="2022-03-01T13:05:17.193" v="4092"/>
          <ac:spMkLst>
            <pc:docMk/>
            <pc:sldMk cId="1987165914" sldId="428"/>
            <ac:spMk id="4" creationId="{0DEC8DC4-7696-6E43-850D-555A58B3F3D0}"/>
          </ac:spMkLst>
        </pc:spChg>
        <pc:spChg chg="add mod">
          <ac:chgData name="Ian Buckley" userId="548b3de4682389d2" providerId="LiveId" clId="{66D5CFEA-1E56-384C-9C53-838C2C4588C7}" dt="2022-03-01T13:47:58.897" v="4148" actId="403"/>
          <ac:spMkLst>
            <pc:docMk/>
            <pc:sldMk cId="1987165914" sldId="428"/>
            <ac:spMk id="10" creationId="{8A75B880-20B3-484C-8271-17294BE440C5}"/>
          </ac:spMkLst>
        </pc:spChg>
        <pc:spChg chg="add mod">
          <ac:chgData name="Ian Buckley" userId="548b3de4682389d2" providerId="LiveId" clId="{66D5CFEA-1E56-384C-9C53-838C2C4588C7}" dt="2022-03-01T13:48:02.574" v="4149" actId="403"/>
          <ac:spMkLst>
            <pc:docMk/>
            <pc:sldMk cId="1987165914" sldId="428"/>
            <ac:spMk id="11" creationId="{79835F28-EDDB-6545-81DA-61ED335D3CA1}"/>
          </ac:spMkLst>
        </pc:spChg>
        <pc:spChg chg="add">
          <ac:chgData name="Ian Buckley" userId="548b3de4682389d2" providerId="LiveId" clId="{66D5CFEA-1E56-384C-9C53-838C2C4588C7}" dt="2022-03-01T13:05:25.171" v="4093" actId="26606"/>
          <ac:spMkLst>
            <pc:docMk/>
            <pc:sldMk cId="1987165914" sldId="428"/>
            <ac:spMk id="71" creationId="{6F7FAA46-F63C-45FE-B4F0-A7E677E9F4C8}"/>
          </ac:spMkLst>
        </pc:spChg>
        <pc:spChg chg="add">
          <ac:chgData name="Ian Buckley" userId="548b3de4682389d2" providerId="LiveId" clId="{66D5CFEA-1E56-384C-9C53-838C2C4588C7}" dt="2022-03-01T13:05:25.171" v="4093" actId="26606"/>
          <ac:spMkLst>
            <pc:docMk/>
            <pc:sldMk cId="1987165914" sldId="428"/>
            <ac:spMk id="75" creationId="{4A5BCE34-61A5-4D9E-BB0C-10B1138F2DB2}"/>
          </ac:spMkLst>
        </pc:spChg>
        <pc:picChg chg="add mod ord">
          <ac:chgData name="Ian Buckley" userId="548b3de4682389d2" providerId="LiveId" clId="{66D5CFEA-1E56-384C-9C53-838C2C4588C7}" dt="2022-03-01T13:45:40.879" v="4129" actId="1076"/>
          <ac:picMkLst>
            <pc:docMk/>
            <pc:sldMk cId="1987165914" sldId="428"/>
            <ac:picMk id="9218" creationId="{DEC139D8-E8C0-B040-A01D-6C33A7E2B905}"/>
          </ac:picMkLst>
        </pc:picChg>
        <pc:cxnChg chg="add">
          <ac:chgData name="Ian Buckley" userId="548b3de4682389d2" providerId="LiveId" clId="{66D5CFEA-1E56-384C-9C53-838C2C4588C7}" dt="2022-03-01T13:05:25.171" v="4093" actId="26606"/>
          <ac:cxnSpMkLst>
            <pc:docMk/>
            <pc:sldMk cId="1987165914" sldId="428"/>
            <ac:cxnSpMk id="73" creationId="{DA9B7795-7E78-4F68-B6FE-6ECC916562CD}"/>
          </ac:cxnSpMkLst>
        </pc:cxnChg>
        <pc:cxnChg chg="add">
          <ac:chgData name="Ian Buckley" userId="548b3de4682389d2" providerId="LiveId" clId="{66D5CFEA-1E56-384C-9C53-838C2C4588C7}" dt="2022-03-01T13:05:25.171" v="4093" actId="26606"/>
          <ac:cxnSpMkLst>
            <pc:docMk/>
            <pc:sldMk cId="1987165914" sldId="428"/>
            <ac:cxnSpMk id="77" creationId="{79F1B0F4-BC5D-4BBC-BFC1-4AECA3537A91}"/>
          </ac:cxnSpMkLst>
        </pc:cxnChg>
      </pc:sldChg>
      <pc:sldChg chg="addSp delSp modSp new mod setBg modAnim">
        <pc:chgData name="Ian Buckley" userId="548b3de4682389d2" providerId="LiveId" clId="{66D5CFEA-1E56-384C-9C53-838C2C4588C7}" dt="2022-03-01T15:22:52.255" v="4630"/>
        <pc:sldMkLst>
          <pc:docMk/>
          <pc:sldMk cId="408277306" sldId="429"/>
        </pc:sldMkLst>
        <pc:spChg chg="mod">
          <ac:chgData name="Ian Buckley" userId="548b3de4682389d2" providerId="LiveId" clId="{66D5CFEA-1E56-384C-9C53-838C2C4588C7}" dt="2022-03-01T13:57:15.811" v="4221" actId="20577"/>
          <ac:spMkLst>
            <pc:docMk/>
            <pc:sldMk cId="408277306" sldId="429"/>
            <ac:spMk id="2" creationId="{69CF2F56-1726-2B4F-B48A-96DD624003BF}"/>
          </ac:spMkLst>
        </pc:spChg>
        <pc:spChg chg="mod ord">
          <ac:chgData name="Ian Buckley" userId="548b3de4682389d2" providerId="LiveId" clId="{66D5CFEA-1E56-384C-9C53-838C2C4588C7}" dt="2022-03-01T13:54:50.219" v="4201" actId="114"/>
          <ac:spMkLst>
            <pc:docMk/>
            <pc:sldMk cId="408277306" sldId="429"/>
            <ac:spMk id="3" creationId="{5B821857-9A47-8744-A00B-9CF247FDA635}"/>
          </ac:spMkLst>
        </pc:spChg>
        <pc:spChg chg="del">
          <ac:chgData name="Ian Buckley" userId="548b3de4682389d2" providerId="LiveId" clId="{66D5CFEA-1E56-384C-9C53-838C2C4588C7}" dt="2022-03-01T13:50:57.047" v="4162"/>
          <ac:spMkLst>
            <pc:docMk/>
            <pc:sldMk cId="408277306" sldId="429"/>
            <ac:spMk id="4" creationId="{71CF43E8-6E23-BA41-AEB2-3212596E8D32}"/>
          </ac:spMkLst>
        </pc:spChg>
        <pc:spChg chg="add del mod">
          <ac:chgData name="Ian Buckley" userId="548b3de4682389d2" providerId="LiveId" clId="{66D5CFEA-1E56-384C-9C53-838C2C4588C7}" dt="2022-03-01T13:51:52.534" v="4164"/>
          <ac:spMkLst>
            <pc:docMk/>
            <pc:sldMk cId="408277306" sldId="429"/>
            <ac:spMk id="5" creationId="{12468199-B7B1-494F-B315-2D55B74F7BCC}"/>
          </ac:spMkLst>
        </pc:spChg>
        <pc:spChg chg="add del mod">
          <ac:chgData name="Ian Buckley" userId="548b3de4682389d2" providerId="LiveId" clId="{66D5CFEA-1E56-384C-9C53-838C2C4588C7}" dt="2022-03-01T13:52:46.516" v="4171"/>
          <ac:spMkLst>
            <pc:docMk/>
            <pc:sldMk cId="408277306" sldId="429"/>
            <ac:spMk id="6" creationId="{3B315A0C-6992-0847-8C78-298851AB1231}"/>
          </ac:spMkLst>
        </pc:spChg>
        <pc:spChg chg="add mod">
          <ac:chgData name="Ian Buckley" userId="548b3de4682389d2" providerId="LiveId" clId="{66D5CFEA-1E56-384C-9C53-838C2C4588C7}" dt="2022-03-01T15:19:10.214" v="4593" actId="20577"/>
          <ac:spMkLst>
            <pc:docMk/>
            <pc:sldMk cId="408277306" sldId="429"/>
            <ac:spMk id="8" creationId="{AD46D723-1D3F-5D46-B2EA-56FFA85AEF5C}"/>
          </ac:spMkLst>
        </pc:spChg>
        <pc:spChg chg="add mod">
          <ac:chgData name="Ian Buckley" userId="548b3de4682389d2" providerId="LiveId" clId="{66D5CFEA-1E56-384C-9C53-838C2C4588C7}" dt="2022-03-01T15:14:49.083" v="4522" actId="14100"/>
          <ac:spMkLst>
            <pc:docMk/>
            <pc:sldMk cId="408277306" sldId="429"/>
            <ac:spMk id="10" creationId="{2F613E2A-E83F-884F-A806-B1C2AF03D2E8}"/>
          </ac:spMkLst>
        </pc:spChg>
        <pc:spChg chg="add mod">
          <ac:chgData name="Ian Buckley" userId="548b3de4682389d2" providerId="LiveId" clId="{66D5CFEA-1E56-384C-9C53-838C2C4588C7}" dt="2022-03-01T15:22:34.481" v="4629" actId="207"/>
          <ac:spMkLst>
            <pc:docMk/>
            <pc:sldMk cId="408277306" sldId="429"/>
            <ac:spMk id="12" creationId="{A16EC1AC-1C19-7D47-9F5D-9B78C5C674E5}"/>
          </ac:spMkLst>
        </pc:spChg>
        <pc:spChg chg="add del">
          <ac:chgData name="Ian Buckley" userId="548b3de4682389d2" providerId="LiveId" clId="{66D5CFEA-1E56-384C-9C53-838C2C4588C7}" dt="2022-03-01T13:52:18.621" v="4166" actId="26606"/>
          <ac:spMkLst>
            <pc:docMk/>
            <pc:sldMk cId="408277306" sldId="429"/>
            <ac:spMk id="75" creationId="{4038CB10-1F5C-4D54-9DF7-12586DE5B007}"/>
          </ac:spMkLst>
        </pc:spChg>
        <pc:spChg chg="add del">
          <ac:chgData name="Ian Buckley" userId="548b3de4682389d2" providerId="LiveId" clId="{66D5CFEA-1E56-384C-9C53-838C2C4588C7}" dt="2022-03-01T13:52:18.621" v="4166" actId="26606"/>
          <ac:spMkLst>
            <pc:docMk/>
            <pc:sldMk cId="408277306" sldId="429"/>
            <ac:spMk id="77" creationId="{73ED6512-6858-4552-B699-9A97FE9A4EA2}"/>
          </ac:spMkLst>
        </pc:spChg>
        <pc:picChg chg="add mod">
          <ac:chgData name="Ian Buckley" userId="548b3de4682389d2" providerId="LiveId" clId="{66D5CFEA-1E56-384C-9C53-838C2C4588C7}" dt="2022-03-01T14:05:12.481" v="4261" actId="1076"/>
          <ac:picMkLst>
            <pc:docMk/>
            <pc:sldMk cId="408277306" sldId="429"/>
            <ac:picMk id="7" creationId="{B378C0F9-D70C-E343-BE80-5C3B0E7D2F64}"/>
          </ac:picMkLst>
        </pc:picChg>
        <pc:picChg chg="add mod">
          <ac:chgData name="Ian Buckley" userId="548b3de4682389d2" providerId="LiveId" clId="{66D5CFEA-1E56-384C-9C53-838C2C4588C7}" dt="2022-03-01T15:10:37.810" v="4495" actId="1076"/>
          <ac:picMkLst>
            <pc:docMk/>
            <pc:sldMk cId="408277306" sldId="429"/>
            <ac:picMk id="9" creationId="{50D2B6F1-209A-7B48-90FB-B16F0009FCAE}"/>
          </ac:picMkLst>
        </pc:picChg>
        <pc:picChg chg="add mod">
          <ac:chgData name="Ian Buckley" userId="548b3de4682389d2" providerId="LiveId" clId="{66D5CFEA-1E56-384C-9C53-838C2C4588C7}" dt="2022-03-01T15:15:22.577" v="4529" actId="1076"/>
          <ac:picMkLst>
            <pc:docMk/>
            <pc:sldMk cId="408277306" sldId="429"/>
            <ac:picMk id="11" creationId="{D1053361-2125-8247-9392-CC00A4A9F6E1}"/>
          </ac:picMkLst>
        </pc:picChg>
        <pc:picChg chg="add del mod">
          <ac:chgData name="Ian Buckley" userId="548b3de4682389d2" providerId="LiveId" clId="{66D5CFEA-1E56-384C-9C53-838C2C4588C7}" dt="2022-03-01T13:51:50.209" v="4163" actId="478"/>
          <ac:picMkLst>
            <pc:docMk/>
            <pc:sldMk cId="408277306" sldId="429"/>
            <ac:picMk id="10242" creationId="{E025F91C-E7F2-A044-8638-979483841933}"/>
          </ac:picMkLst>
        </pc:picChg>
        <pc:picChg chg="add del mod">
          <ac:chgData name="Ian Buckley" userId="548b3de4682389d2" providerId="LiveId" clId="{66D5CFEA-1E56-384C-9C53-838C2C4588C7}" dt="2022-03-01T13:52:44.025" v="4170" actId="478"/>
          <ac:picMkLst>
            <pc:docMk/>
            <pc:sldMk cId="408277306" sldId="429"/>
            <ac:picMk id="10244" creationId="{E526C8D5-CC71-D24F-9AF5-9AD5E2AD1E7D}"/>
          </ac:picMkLst>
        </pc:picChg>
        <pc:picChg chg="add mod">
          <ac:chgData name="Ian Buckley" userId="548b3de4682389d2" providerId="LiveId" clId="{66D5CFEA-1E56-384C-9C53-838C2C4588C7}" dt="2022-03-01T15:10:39.735" v="4496" actId="1076"/>
          <ac:picMkLst>
            <pc:docMk/>
            <pc:sldMk cId="408277306" sldId="429"/>
            <ac:picMk id="10250" creationId="{74CB6E18-8092-574A-A7FB-3C6F75D69575}"/>
          </ac:picMkLst>
        </pc:picChg>
        <pc:cxnChg chg="add del">
          <ac:chgData name="Ian Buckley" userId="548b3de4682389d2" providerId="LiveId" clId="{66D5CFEA-1E56-384C-9C53-838C2C4588C7}" dt="2022-03-01T13:52:18.621" v="4166" actId="26606"/>
          <ac:cxnSpMkLst>
            <pc:docMk/>
            <pc:sldMk cId="408277306" sldId="429"/>
            <ac:cxnSpMk id="73" creationId="{B0AD926A-6A49-4FAF-A392-4534F4E93918}"/>
          </ac:cxnSpMkLst>
        </pc:cxnChg>
        <pc:cxnChg chg="add del">
          <ac:chgData name="Ian Buckley" userId="548b3de4682389d2" providerId="LiveId" clId="{66D5CFEA-1E56-384C-9C53-838C2C4588C7}" dt="2022-03-01T13:53:15.680" v="4172" actId="26606"/>
          <ac:cxnSpMkLst>
            <pc:docMk/>
            <pc:sldMk cId="408277306" sldId="429"/>
            <ac:cxnSpMk id="10246" creationId="{F4F4AF38-8AAD-4B65-9274-0033CABC4A16}"/>
          </ac:cxnSpMkLst>
        </pc:cxnChg>
        <pc:cxnChg chg="add">
          <ac:chgData name="Ian Buckley" userId="548b3de4682389d2" providerId="LiveId" clId="{66D5CFEA-1E56-384C-9C53-838C2C4588C7}" dt="2022-03-01T13:53:15.680" v="4172" actId="26606"/>
          <ac:cxnSpMkLst>
            <pc:docMk/>
            <pc:sldMk cId="408277306" sldId="429"/>
            <ac:cxnSpMk id="10248" creationId="{F4F4AF38-8AAD-4B65-9274-0033CABC4A16}"/>
          </ac:cxnSpMkLst>
        </pc:cxnChg>
      </pc:sldChg>
      <pc:sldChg chg="addSp delSp modSp new mod ord modClrScheme chgLayout">
        <pc:chgData name="Ian Buckley" userId="548b3de4682389d2" providerId="LiveId" clId="{66D5CFEA-1E56-384C-9C53-838C2C4588C7}" dt="2022-03-01T14:50:35.889" v="4284" actId="20577"/>
        <pc:sldMkLst>
          <pc:docMk/>
          <pc:sldMk cId="1096792224" sldId="430"/>
        </pc:sldMkLst>
        <pc:spChg chg="del mod ord">
          <ac:chgData name="Ian Buckley" userId="548b3de4682389d2" providerId="LiveId" clId="{66D5CFEA-1E56-384C-9C53-838C2C4588C7}" dt="2022-03-01T14:02:03.608" v="4230" actId="700"/>
          <ac:spMkLst>
            <pc:docMk/>
            <pc:sldMk cId="1096792224" sldId="430"/>
            <ac:spMk id="2" creationId="{4BEA6609-DB3F-CC4B-8ABE-D39F71EA630A}"/>
          </ac:spMkLst>
        </pc:spChg>
        <pc:spChg chg="del mod ord">
          <ac:chgData name="Ian Buckley" userId="548b3de4682389d2" providerId="LiveId" clId="{66D5CFEA-1E56-384C-9C53-838C2C4588C7}" dt="2022-03-01T14:02:03.608" v="4230" actId="700"/>
          <ac:spMkLst>
            <pc:docMk/>
            <pc:sldMk cId="1096792224" sldId="430"/>
            <ac:spMk id="3" creationId="{6BD79B08-9A96-0A41-BFD0-95B23A70FE5C}"/>
          </ac:spMkLst>
        </pc:spChg>
        <pc:spChg chg="add mod ord">
          <ac:chgData name="Ian Buckley" userId="548b3de4682389d2" providerId="LiveId" clId="{66D5CFEA-1E56-384C-9C53-838C2C4588C7}" dt="2022-03-01T14:02:17.740" v="4244" actId="20577"/>
          <ac:spMkLst>
            <pc:docMk/>
            <pc:sldMk cId="1096792224" sldId="430"/>
            <ac:spMk id="4" creationId="{9ABB82E3-14BB-AB49-B600-34A4279E6CB4}"/>
          </ac:spMkLst>
        </pc:spChg>
        <pc:spChg chg="add mod ord">
          <ac:chgData name="Ian Buckley" userId="548b3de4682389d2" providerId="LiveId" clId="{66D5CFEA-1E56-384C-9C53-838C2C4588C7}" dt="2022-03-01T14:50:35.889" v="4284" actId="20577"/>
          <ac:spMkLst>
            <pc:docMk/>
            <pc:sldMk cId="1096792224" sldId="430"/>
            <ac:spMk id="5" creationId="{6764BAFA-2089-954C-AE30-6E593587938F}"/>
          </ac:spMkLst>
        </pc:spChg>
        <pc:spChg chg="add del mod ord">
          <ac:chgData name="Ian Buckley" userId="548b3de4682389d2" providerId="LiveId" clId="{66D5CFEA-1E56-384C-9C53-838C2C4588C7}" dt="2022-03-01T14:02:08.219" v="4231"/>
          <ac:spMkLst>
            <pc:docMk/>
            <pc:sldMk cId="1096792224" sldId="430"/>
            <ac:spMk id="6" creationId="{F675A16B-F11C-3741-8FC9-668E949F33AE}"/>
          </ac:spMkLst>
        </pc:spChg>
        <pc:picChg chg="add mod">
          <ac:chgData name="Ian Buckley" userId="548b3de4682389d2" providerId="LiveId" clId="{66D5CFEA-1E56-384C-9C53-838C2C4588C7}" dt="2022-03-01T14:02:08.219" v="4231"/>
          <ac:picMkLst>
            <pc:docMk/>
            <pc:sldMk cId="1096792224" sldId="430"/>
            <ac:picMk id="11266" creationId="{3769D16E-3F39-EB45-8336-6AE703AF85BE}"/>
          </ac:picMkLst>
        </pc:picChg>
      </pc:sldChg>
      <pc:sldChg chg="addSp delSp modSp new mod ord setBg">
        <pc:chgData name="Ian Buckley" userId="548b3de4682389d2" providerId="LiveId" clId="{66D5CFEA-1E56-384C-9C53-838C2C4588C7}" dt="2022-03-01T15:19:47.253" v="4595" actId="20578"/>
        <pc:sldMkLst>
          <pc:docMk/>
          <pc:sldMk cId="3323342588" sldId="431"/>
        </pc:sldMkLst>
        <pc:spChg chg="mod">
          <ac:chgData name="Ian Buckley" userId="548b3de4682389d2" providerId="LiveId" clId="{66D5CFEA-1E56-384C-9C53-838C2C4588C7}" dt="2022-03-01T14:59:34.845" v="4402" actId="26606"/>
          <ac:spMkLst>
            <pc:docMk/>
            <pc:sldMk cId="3323342588" sldId="431"/>
            <ac:spMk id="2" creationId="{B4F5B19A-3F36-C648-B9CC-A535C89243FD}"/>
          </ac:spMkLst>
        </pc:spChg>
        <pc:spChg chg="mod">
          <ac:chgData name="Ian Buckley" userId="548b3de4682389d2" providerId="LiveId" clId="{66D5CFEA-1E56-384C-9C53-838C2C4588C7}" dt="2022-03-01T14:59:34.845" v="4402" actId="26606"/>
          <ac:spMkLst>
            <pc:docMk/>
            <pc:sldMk cId="3323342588" sldId="431"/>
            <ac:spMk id="3" creationId="{BD417E03-B698-4341-B322-D589666D70CE}"/>
          </ac:spMkLst>
        </pc:spChg>
        <pc:spChg chg="del">
          <ac:chgData name="Ian Buckley" userId="548b3de4682389d2" providerId="LiveId" clId="{66D5CFEA-1E56-384C-9C53-838C2C4588C7}" dt="2022-03-01T14:52:13.816" v="4286"/>
          <ac:spMkLst>
            <pc:docMk/>
            <pc:sldMk cId="3323342588" sldId="431"/>
            <ac:spMk id="4" creationId="{8577DE00-4871-C34E-B877-1065B6C06928}"/>
          </ac:spMkLst>
        </pc:spChg>
        <pc:picChg chg="add mod">
          <ac:chgData name="Ian Buckley" userId="548b3de4682389d2" providerId="LiveId" clId="{66D5CFEA-1E56-384C-9C53-838C2C4588C7}" dt="2022-03-01T14:59:34.845" v="4402" actId="26606"/>
          <ac:picMkLst>
            <pc:docMk/>
            <pc:sldMk cId="3323342588" sldId="431"/>
            <ac:picMk id="12290" creationId="{2C5334D1-F272-C940-90DF-12D537BA730E}"/>
          </ac:picMkLst>
        </pc:picChg>
        <pc:picChg chg="add mod">
          <ac:chgData name="Ian Buckley" userId="548b3de4682389d2" providerId="LiveId" clId="{66D5CFEA-1E56-384C-9C53-838C2C4588C7}" dt="2022-03-01T15:04:24.551" v="4405" actId="1076"/>
          <ac:picMkLst>
            <pc:docMk/>
            <pc:sldMk cId="3323342588" sldId="431"/>
            <ac:picMk id="12292" creationId="{2010D8A4-BCCF-B349-9C77-5872C950F02E}"/>
          </ac:picMkLst>
        </pc:picChg>
        <pc:cxnChg chg="add">
          <ac:chgData name="Ian Buckley" userId="548b3de4682389d2" providerId="LiveId" clId="{66D5CFEA-1E56-384C-9C53-838C2C4588C7}" dt="2022-03-01T14:59:34.845" v="4402" actId="26606"/>
          <ac:cxnSpMkLst>
            <pc:docMk/>
            <pc:sldMk cId="3323342588" sldId="431"/>
            <ac:cxnSpMk id="71" creationId="{F4F4AF38-8AAD-4B65-9274-0033CABC4A16}"/>
          </ac:cxnSpMkLst>
        </pc:cxnChg>
      </pc:sldChg>
      <pc:sldChg chg="addSp delSp modSp new mod ord setBg">
        <pc:chgData name="Ian Buckley" userId="548b3de4682389d2" providerId="LiveId" clId="{66D5CFEA-1E56-384C-9C53-838C2C4588C7}" dt="2022-03-01T16:21:01.694" v="5675" actId="1076"/>
        <pc:sldMkLst>
          <pc:docMk/>
          <pc:sldMk cId="3228337589" sldId="432"/>
        </pc:sldMkLst>
        <pc:spChg chg="mod">
          <ac:chgData name="Ian Buckley" userId="548b3de4682389d2" providerId="LiveId" clId="{66D5CFEA-1E56-384C-9C53-838C2C4588C7}" dt="2022-03-01T15:28:40.815" v="4639" actId="26606"/>
          <ac:spMkLst>
            <pc:docMk/>
            <pc:sldMk cId="3228337589" sldId="432"/>
            <ac:spMk id="2" creationId="{9CBF8086-5405-694D-A39A-9C42AECB1517}"/>
          </ac:spMkLst>
        </pc:spChg>
        <pc:spChg chg="del mod">
          <ac:chgData name="Ian Buckley" userId="548b3de4682389d2" providerId="LiveId" clId="{66D5CFEA-1E56-384C-9C53-838C2C4588C7}" dt="2022-03-01T16:06:28.939" v="5120" actId="478"/>
          <ac:spMkLst>
            <pc:docMk/>
            <pc:sldMk cId="3228337589" sldId="432"/>
            <ac:spMk id="3" creationId="{D1B04CA4-BA86-3C4A-ADA7-FCE1CF52ABBA}"/>
          </ac:spMkLst>
        </pc:spChg>
        <pc:spChg chg="del">
          <ac:chgData name="Ian Buckley" userId="548b3de4682389d2" providerId="LiveId" clId="{66D5CFEA-1E56-384C-9C53-838C2C4588C7}" dt="2022-03-01T15:23:44.542" v="4632"/>
          <ac:spMkLst>
            <pc:docMk/>
            <pc:sldMk cId="3228337589" sldId="432"/>
            <ac:spMk id="4" creationId="{C2DDC507-4A2F-DB4A-B275-1426D79F8630}"/>
          </ac:spMkLst>
        </pc:spChg>
        <pc:spChg chg="add mod">
          <ac:chgData name="Ian Buckley" userId="548b3de4682389d2" providerId="LiveId" clId="{66D5CFEA-1E56-384C-9C53-838C2C4588C7}" dt="2022-03-01T15:57:55.508" v="5048" actId="20577"/>
          <ac:spMkLst>
            <pc:docMk/>
            <pc:sldMk cId="3228337589" sldId="432"/>
            <ac:spMk id="7" creationId="{60ECFEA4-5EFA-A748-A84A-48F1810F236F}"/>
          </ac:spMkLst>
        </pc:spChg>
        <pc:spChg chg="add del mod">
          <ac:chgData name="Ian Buckley" userId="548b3de4682389d2" providerId="LiveId" clId="{66D5CFEA-1E56-384C-9C53-838C2C4588C7}" dt="2022-03-01T15:58:21.984" v="5055" actId="478"/>
          <ac:spMkLst>
            <pc:docMk/>
            <pc:sldMk cId="3228337589" sldId="432"/>
            <ac:spMk id="10" creationId="{91B79281-5F80-8D41-AE65-84B13CC47E7D}"/>
          </ac:spMkLst>
        </pc:spChg>
        <pc:spChg chg="add mod">
          <ac:chgData name="Ian Buckley" userId="548b3de4682389d2" providerId="LiveId" clId="{66D5CFEA-1E56-384C-9C53-838C2C4588C7}" dt="2022-03-01T16:20:00.191" v="5673" actId="20577"/>
          <ac:spMkLst>
            <pc:docMk/>
            <pc:sldMk cId="3228337589" sldId="432"/>
            <ac:spMk id="12" creationId="{9D7DDC32-2607-2840-846E-B0BACD5BD168}"/>
          </ac:spMkLst>
        </pc:spChg>
        <pc:spChg chg="add del">
          <ac:chgData name="Ian Buckley" userId="548b3de4682389d2" providerId="LiveId" clId="{66D5CFEA-1E56-384C-9C53-838C2C4588C7}" dt="2022-03-01T15:28:37.695" v="4636" actId="26606"/>
          <ac:spMkLst>
            <pc:docMk/>
            <pc:sldMk cId="3228337589" sldId="432"/>
            <ac:spMk id="137" creationId="{51CAEDA1-2D9E-4101-B553-8060F59F8ADD}"/>
          </ac:spMkLst>
        </pc:spChg>
        <pc:spChg chg="add del">
          <ac:chgData name="Ian Buckley" userId="548b3de4682389d2" providerId="LiveId" clId="{66D5CFEA-1E56-384C-9C53-838C2C4588C7}" dt="2022-03-01T15:28:37.695" v="4636" actId="26606"/>
          <ac:spMkLst>
            <pc:docMk/>
            <pc:sldMk cId="3228337589" sldId="432"/>
            <ac:spMk id="139" creationId="{D8AF0666-DC61-45FB-A7C3-3666814B1A2D}"/>
          </ac:spMkLst>
        </pc:spChg>
        <pc:spChg chg="add del">
          <ac:chgData name="Ian Buckley" userId="548b3de4682389d2" providerId="LiveId" clId="{66D5CFEA-1E56-384C-9C53-838C2C4588C7}" dt="2022-03-01T15:28:37.695" v="4636" actId="26606"/>
          <ac:spMkLst>
            <pc:docMk/>
            <pc:sldMk cId="3228337589" sldId="432"/>
            <ac:spMk id="141" creationId="{EF8AA041-5690-47D3-93E9-B8DE194D7235}"/>
          </ac:spMkLst>
        </pc:spChg>
        <pc:spChg chg="add del">
          <ac:chgData name="Ian Buckley" userId="548b3de4682389d2" providerId="LiveId" clId="{66D5CFEA-1E56-384C-9C53-838C2C4588C7}" dt="2022-03-01T15:28:37.695" v="4636" actId="26606"/>
          <ac:spMkLst>
            <pc:docMk/>
            <pc:sldMk cId="3228337589" sldId="432"/>
            <ac:spMk id="143" creationId="{592E6D62-9EA0-4821-A9F1-919E480D582A}"/>
          </ac:spMkLst>
        </pc:spChg>
        <pc:spChg chg="add del">
          <ac:chgData name="Ian Buckley" userId="548b3de4682389d2" providerId="LiveId" clId="{66D5CFEA-1E56-384C-9C53-838C2C4588C7}" dt="2022-03-01T15:28:37.695" v="4636" actId="26606"/>
          <ac:spMkLst>
            <pc:docMk/>
            <pc:sldMk cId="3228337589" sldId="432"/>
            <ac:spMk id="145" creationId="{939F7F10-4ADB-4678-918B-BC1498630322}"/>
          </ac:spMkLst>
        </pc:spChg>
        <pc:spChg chg="add del">
          <ac:chgData name="Ian Buckley" userId="548b3de4682389d2" providerId="LiveId" clId="{66D5CFEA-1E56-384C-9C53-838C2C4588C7}" dt="2022-03-01T15:28:40.810" v="4638" actId="26606"/>
          <ac:spMkLst>
            <pc:docMk/>
            <pc:sldMk cId="3228337589" sldId="432"/>
            <ac:spMk id="13317" creationId="{02C24091-6CBB-4025-AC53-9C2BE18C139E}"/>
          </ac:spMkLst>
        </pc:spChg>
        <pc:spChg chg="add del">
          <ac:chgData name="Ian Buckley" userId="548b3de4682389d2" providerId="LiveId" clId="{66D5CFEA-1E56-384C-9C53-838C2C4588C7}" dt="2022-03-01T15:28:40.810" v="4638" actId="26606"/>
          <ac:spMkLst>
            <pc:docMk/>
            <pc:sldMk cId="3228337589" sldId="432"/>
            <ac:spMk id="13319" creationId="{EE9FADF3-BB8C-41A4-A9EC-718FFD023E1B}"/>
          </ac:spMkLst>
        </pc:spChg>
        <pc:spChg chg="add del">
          <ac:chgData name="Ian Buckley" userId="548b3de4682389d2" providerId="LiveId" clId="{66D5CFEA-1E56-384C-9C53-838C2C4588C7}" dt="2022-03-01T15:28:40.810" v="4638" actId="26606"/>
          <ac:spMkLst>
            <pc:docMk/>
            <pc:sldMk cId="3228337589" sldId="432"/>
            <ac:spMk id="13320" creationId="{4E058424-DB47-4DAF-9535-3AA665F4977E}"/>
          </ac:spMkLst>
        </pc:spChg>
        <pc:picChg chg="add mod">
          <ac:chgData name="Ian Buckley" userId="548b3de4682389d2" providerId="LiveId" clId="{66D5CFEA-1E56-384C-9C53-838C2C4588C7}" dt="2022-03-01T16:20:57.173" v="5674" actId="1076"/>
          <ac:picMkLst>
            <pc:docMk/>
            <pc:sldMk cId="3228337589" sldId="432"/>
            <ac:picMk id="5" creationId="{7CC3EA35-44A4-2246-B14E-DC2F901EE79D}"/>
          </ac:picMkLst>
        </pc:picChg>
        <pc:picChg chg="add del">
          <ac:chgData name="Ian Buckley" userId="548b3de4682389d2" providerId="LiveId" clId="{66D5CFEA-1E56-384C-9C53-838C2C4588C7}" dt="2022-03-01T15:41:00.405" v="4815"/>
          <ac:picMkLst>
            <pc:docMk/>
            <pc:sldMk cId="3228337589" sldId="432"/>
            <ac:picMk id="6" creationId="{AE07466B-3D8C-0448-B909-8D905C0D2283}"/>
          </ac:picMkLst>
        </pc:picChg>
        <pc:picChg chg="add mod">
          <ac:chgData name="Ian Buckley" userId="548b3de4682389d2" providerId="LiveId" clId="{66D5CFEA-1E56-384C-9C53-838C2C4588C7}" dt="2022-03-01T16:21:01.694" v="5675" actId="1076"/>
          <ac:picMkLst>
            <pc:docMk/>
            <pc:sldMk cId="3228337589" sldId="432"/>
            <ac:picMk id="8" creationId="{5321D634-C3C6-9F40-8C5F-938CF34C4C11}"/>
          </ac:picMkLst>
        </pc:picChg>
        <pc:picChg chg="add mod">
          <ac:chgData name="Ian Buckley" userId="548b3de4682389d2" providerId="LiveId" clId="{66D5CFEA-1E56-384C-9C53-838C2C4588C7}" dt="2022-03-01T15:58:54.886" v="5064" actId="14861"/>
          <ac:picMkLst>
            <pc:docMk/>
            <pc:sldMk cId="3228337589" sldId="432"/>
            <ac:picMk id="9" creationId="{1AD74545-D4B7-8740-89C2-C67E2D38C828}"/>
          </ac:picMkLst>
        </pc:picChg>
        <pc:picChg chg="add del mod ord">
          <ac:chgData name="Ian Buckley" userId="548b3de4682389d2" providerId="LiveId" clId="{66D5CFEA-1E56-384C-9C53-838C2C4588C7}" dt="2022-03-01T15:57:38.728" v="5041" actId="478"/>
          <ac:picMkLst>
            <pc:docMk/>
            <pc:sldMk cId="3228337589" sldId="432"/>
            <ac:picMk id="13314" creationId="{D8AB0B81-1D45-4146-B0B6-46CB98062BB5}"/>
          </ac:picMkLst>
        </pc:picChg>
        <pc:cxnChg chg="add del">
          <ac:chgData name="Ian Buckley" userId="548b3de4682389d2" providerId="LiveId" clId="{66D5CFEA-1E56-384C-9C53-838C2C4588C7}" dt="2022-03-01T15:28:40.815" v="4639" actId="26606"/>
          <ac:cxnSpMkLst>
            <pc:docMk/>
            <pc:sldMk cId="3228337589" sldId="432"/>
            <ac:cxnSpMk id="71" creationId="{F4F4AF38-8AAD-4B65-9274-0033CABC4A16}"/>
          </ac:cxnSpMkLst>
        </pc:cxnChg>
        <pc:cxnChg chg="add del">
          <ac:chgData name="Ian Buckley" userId="548b3de4682389d2" providerId="LiveId" clId="{66D5CFEA-1E56-384C-9C53-838C2C4588C7}" dt="2022-03-01T15:28:37.695" v="4636" actId="26606"/>
          <ac:cxnSpMkLst>
            <pc:docMk/>
            <pc:sldMk cId="3228337589" sldId="432"/>
            <ac:cxnSpMk id="135" creationId="{C4C66818-CCDC-456D-B9B5-A5D554D30129}"/>
          </ac:cxnSpMkLst>
        </pc:cxnChg>
        <pc:cxnChg chg="add del">
          <ac:chgData name="Ian Buckley" userId="548b3de4682389d2" providerId="LiveId" clId="{66D5CFEA-1E56-384C-9C53-838C2C4588C7}" dt="2022-03-01T15:28:40.810" v="4638" actId="26606"/>
          <ac:cxnSpMkLst>
            <pc:docMk/>
            <pc:sldMk cId="3228337589" sldId="432"/>
            <ac:cxnSpMk id="13316" creationId="{C4C66818-CCDC-456D-B9B5-A5D554D30129}"/>
          </ac:cxnSpMkLst>
        </pc:cxnChg>
        <pc:cxnChg chg="add del">
          <ac:chgData name="Ian Buckley" userId="548b3de4682389d2" providerId="LiveId" clId="{66D5CFEA-1E56-384C-9C53-838C2C4588C7}" dt="2022-03-01T15:28:40.810" v="4638" actId="26606"/>
          <ac:cxnSpMkLst>
            <pc:docMk/>
            <pc:sldMk cId="3228337589" sldId="432"/>
            <ac:cxnSpMk id="13318" creationId="{94E6E307-F753-4D8B-8C37-73D4208D650F}"/>
          </ac:cxnSpMkLst>
        </pc:cxnChg>
        <pc:cxnChg chg="add">
          <ac:chgData name="Ian Buckley" userId="548b3de4682389d2" providerId="LiveId" clId="{66D5CFEA-1E56-384C-9C53-838C2C4588C7}" dt="2022-03-01T15:28:40.815" v="4639" actId="26606"/>
          <ac:cxnSpMkLst>
            <pc:docMk/>
            <pc:sldMk cId="3228337589" sldId="432"/>
            <ac:cxnSpMk id="13322" creationId="{C4C66818-CCDC-456D-B9B5-A5D554D30129}"/>
          </ac:cxnSpMkLst>
        </pc:cxnChg>
      </pc:sldChg>
      <pc:sldChg chg="delSp modSp add mod">
        <pc:chgData name="Ian Buckley" userId="548b3de4682389d2" providerId="LiveId" clId="{66D5CFEA-1E56-384C-9C53-838C2C4588C7}" dt="2022-03-01T15:58:07.071" v="5053" actId="1076"/>
        <pc:sldMkLst>
          <pc:docMk/>
          <pc:sldMk cId="2026681027" sldId="433"/>
        </pc:sldMkLst>
        <pc:picChg chg="del">
          <ac:chgData name="Ian Buckley" userId="548b3de4682389d2" providerId="LiveId" clId="{66D5CFEA-1E56-384C-9C53-838C2C4588C7}" dt="2022-03-01T15:58:00.053" v="5049" actId="478"/>
          <ac:picMkLst>
            <pc:docMk/>
            <pc:sldMk cId="2026681027" sldId="433"/>
            <ac:picMk id="5" creationId="{7CC3EA35-44A4-2246-B14E-DC2F901EE79D}"/>
          </ac:picMkLst>
        </pc:picChg>
        <pc:picChg chg="del">
          <ac:chgData name="Ian Buckley" userId="548b3de4682389d2" providerId="LiveId" clId="{66D5CFEA-1E56-384C-9C53-838C2C4588C7}" dt="2022-03-01T15:58:00.843" v="5050" actId="478"/>
          <ac:picMkLst>
            <pc:docMk/>
            <pc:sldMk cId="2026681027" sldId="433"/>
            <ac:picMk id="8" creationId="{5321D634-C3C6-9F40-8C5F-938CF34C4C11}"/>
          </ac:picMkLst>
        </pc:picChg>
        <pc:picChg chg="del">
          <ac:chgData name="Ian Buckley" userId="548b3de4682389d2" providerId="LiveId" clId="{66D5CFEA-1E56-384C-9C53-838C2C4588C7}" dt="2022-03-01T15:58:02.206" v="5051" actId="478"/>
          <ac:picMkLst>
            <pc:docMk/>
            <pc:sldMk cId="2026681027" sldId="433"/>
            <ac:picMk id="9" creationId="{1AD74545-D4B7-8740-89C2-C67E2D38C828}"/>
          </ac:picMkLst>
        </pc:picChg>
        <pc:picChg chg="mod">
          <ac:chgData name="Ian Buckley" userId="548b3de4682389d2" providerId="LiveId" clId="{66D5CFEA-1E56-384C-9C53-838C2C4588C7}" dt="2022-03-01T15:58:07.071" v="5053" actId="1076"/>
          <ac:picMkLst>
            <pc:docMk/>
            <pc:sldMk cId="2026681027" sldId="433"/>
            <ac:picMk id="13314" creationId="{D8AB0B81-1D45-4146-B0B6-46CB98062BB5}"/>
          </ac:picMkLst>
        </pc:picChg>
      </pc:sldChg>
      <pc:sldChg chg="addSp delSp modSp new mod modClrScheme chgLayout">
        <pc:chgData name="Ian Buckley" userId="548b3de4682389d2" providerId="LiveId" clId="{66D5CFEA-1E56-384C-9C53-838C2C4588C7}" dt="2022-03-01T16:18:08.533" v="5648" actId="20577"/>
        <pc:sldMkLst>
          <pc:docMk/>
          <pc:sldMk cId="332218087" sldId="434"/>
        </pc:sldMkLst>
        <pc:spChg chg="del mod ord">
          <ac:chgData name="Ian Buckley" userId="548b3de4682389d2" providerId="LiveId" clId="{66D5CFEA-1E56-384C-9C53-838C2C4588C7}" dt="2022-03-01T16:13:01.300" v="5389" actId="700"/>
          <ac:spMkLst>
            <pc:docMk/>
            <pc:sldMk cId="332218087" sldId="434"/>
            <ac:spMk id="2" creationId="{5544A0A2-DFC9-5B4D-9408-F921E2A4979C}"/>
          </ac:spMkLst>
        </pc:spChg>
        <pc:spChg chg="del mod ord">
          <ac:chgData name="Ian Buckley" userId="548b3de4682389d2" providerId="LiveId" clId="{66D5CFEA-1E56-384C-9C53-838C2C4588C7}" dt="2022-03-01T16:13:01.300" v="5389" actId="700"/>
          <ac:spMkLst>
            <pc:docMk/>
            <pc:sldMk cId="332218087" sldId="434"/>
            <ac:spMk id="3" creationId="{72DF8491-151E-314B-8D39-B75800B65868}"/>
          </ac:spMkLst>
        </pc:spChg>
        <pc:spChg chg="del mod ord">
          <ac:chgData name="Ian Buckley" userId="548b3de4682389d2" providerId="LiveId" clId="{66D5CFEA-1E56-384C-9C53-838C2C4588C7}" dt="2022-03-01T16:13:01.300" v="5389" actId="700"/>
          <ac:spMkLst>
            <pc:docMk/>
            <pc:sldMk cId="332218087" sldId="434"/>
            <ac:spMk id="4" creationId="{27DA24F3-92C2-604C-9F45-BDA5CE5D1787}"/>
          </ac:spMkLst>
        </pc:spChg>
        <pc:spChg chg="add mod ord">
          <ac:chgData name="Ian Buckley" userId="548b3de4682389d2" providerId="LiveId" clId="{66D5CFEA-1E56-384C-9C53-838C2C4588C7}" dt="2022-03-01T16:13:21.665" v="5419" actId="20577"/>
          <ac:spMkLst>
            <pc:docMk/>
            <pc:sldMk cId="332218087" sldId="434"/>
            <ac:spMk id="5" creationId="{83A2CE5C-D55B-FC4E-99C1-96FC2FDE350D}"/>
          </ac:spMkLst>
        </pc:spChg>
        <pc:spChg chg="add mod ord">
          <ac:chgData name="Ian Buckley" userId="548b3de4682389d2" providerId="LiveId" clId="{66D5CFEA-1E56-384C-9C53-838C2C4588C7}" dt="2022-03-01T16:13:36.088" v="5439" actId="20577"/>
          <ac:spMkLst>
            <pc:docMk/>
            <pc:sldMk cId="332218087" sldId="434"/>
            <ac:spMk id="6" creationId="{4E518040-E604-F146-969C-0E0C35A4D1FA}"/>
          </ac:spMkLst>
        </pc:spChg>
        <pc:spChg chg="add mod ord">
          <ac:chgData name="Ian Buckley" userId="548b3de4682389d2" providerId="LiveId" clId="{66D5CFEA-1E56-384C-9C53-838C2C4588C7}" dt="2022-03-01T16:17:08.141" v="5539"/>
          <ac:spMkLst>
            <pc:docMk/>
            <pc:sldMk cId="332218087" sldId="434"/>
            <ac:spMk id="7" creationId="{4E46FBFF-3142-5946-A9AE-7B3EE79DDD14}"/>
          </ac:spMkLst>
        </pc:spChg>
        <pc:spChg chg="add mod ord">
          <ac:chgData name="Ian Buckley" userId="548b3de4682389d2" providerId="LiveId" clId="{66D5CFEA-1E56-384C-9C53-838C2C4588C7}" dt="2022-03-01T16:13:42.215" v="5457" actId="20577"/>
          <ac:spMkLst>
            <pc:docMk/>
            <pc:sldMk cId="332218087" sldId="434"/>
            <ac:spMk id="8" creationId="{E926836D-29E9-8045-8925-95267415EC7F}"/>
          </ac:spMkLst>
        </pc:spChg>
        <pc:spChg chg="add mod ord">
          <ac:chgData name="Ian Buckley" userId="548b3de4682389d2" providerId="LiveId" clId="{66D5CFEA-1E56-384C-9C53-838C2C4588C7}" dt="2022-03-01T16:18:08.533" v="5648" actId="20577"/>
          <ac:spMkLst>
            <pc:docMk/>
            <pc:sldMk cId="332218087" sldId="434"/>
            <ac:spMk id="9" creationId="{93CF5A5D-66A4-0640-8A60-819B06F9C54B}"/>
          </ac:spMkLst>
        </pc:spChg>
      </pc:sldChg>
      <pc:sldChg chg="new del">
        <pc:chgData name="Ian Buckley" userId="548b3de4682389d2" providerId="LiveId" clId="{66D5CFEA-1E56-384C-9C53-838C2C4588C7}" dt="2022-03-01T16:11:48.161" v="5385" actId="2696"/>
        <pc:sldMkLst>
          <pc:docMk/>
          <pc:sldMk cId="672815771" sldId="434"/>
        </pc:sldMkLst>
      </pc:sldChg>
      <pc:sldChg chg="addSp delSp modSp new mod setBg modClrScheme chgLayout">
        <pc:chgData name="Ian Buckley" userId="548b3de4682389d2" providerId="LiveId" clId="{66D5CFEA-1E56-384C-9C53-838C2C4588C7}" dt="2022-03-01T17:12:57.539" v="5698" actId="14100"/>
        <pc:sldMkLst>
          <pc:docMk/>
          <pc:sldMk cId="3191989109" sldId="435"/>
        </pc:sldMkLst>
        <pc:spChg chg="del">
          <ac:chgData name="Ian Buckley" userId="548b3de4682389d2" providerId="LiveId" clId="{66D5CFEA-1E56-384C-9C53-838C2C4588C7}" dt="2022-03-01T17:12:02.414" v="5693" actId="700"/>
          <ac:spMkLst>
            <pc:docMk/>
            <pc:sldMk cId="3191989109" sldId="435"/>
            <ac:spMk id="2" creationId="{547CC206-3880-FE4C-A383-07B9DD6DFC8C}"/>
          </ac:spMkLst>
        </pc:spChg>
        <pc:spChg chg="del">
          <ac:chgData name="Ian Buckley" userId="548b3de4682389d2" providerId="LiveId" clId="{66D5CFEA-1E56-384C-9C53-838C2C4588C7}" dt="2022-03-01T17:12:02.414" v="5693" actId="700"/>
          <ac:spMkLst>
            <pc:docMk/>
            <pc:sldMk cId="3191989109" sldId="435"/>
            <ac:spMk id="3" creationId="{8953226B-606B-0141-A44E-1DFB9D01FA10}"/>
          </ac:spMkLst>
        </pc:spChg>
        <pc:spChg chg="del">
          <ac:chgData name="Ian Buckley" userId="548b3de4682389d2" providerId="LiveId" clId="{66D5CFEA-1E56-384C-9C53-838C2C4588C7}" dt="2022-03-01T17:12:02.414" v="5693" actId="700"/>
          <ac:spMkLst>
            <pc:docMk/>
            <pc:sldMk cId="3191989109" sldId="435"/>
            <ac:spMk id="4" creationId="{798D0B9D-79BF-4F4A-BD21-83DB417C67E4}"/>
          </ac:spMkLst>
        </pc:spChg>
        <pc:spChg chg="add del">
          <ac:chgData name="Ian Buckley" userId="548b3de4682389d2" providerId="LiveId" clId="{66D5CFEA-1E56-384C-9C53-838C2C4588C7}" dt="2022-03-01T17:12:43.817" v="5696" actId="26606"/>
          <ac:spMkLst>
            <pc:docMk/>
            <pc:sldMk cId="3191989109" sldId="435"/>
            <ac:spMk id="71" creationId="{28BA90A1-6BEC-48B7-BBE0-88632622544A}"/>
          </ac:spMkLst>
        </pc:spChg>
        <pc:spChg chg="add del">
          <ac:chgData name="Ian Buckley" userId="548b3de4682389d2" providerId="LiveId" clId="{66D5CFEA-1E56-384C-9C53-838C2C4588C7}" dt="2022-03-01T17:12:43.817" v="5696" actId="26606"/>
          <ac:spMkLst>
            <pc:docMk/>
            <pc:sldMk cId="3191989109" sldId="435"/>
            <ac:spMk id="73" creationId="{D7950F2D-29CC-4F1C-8AFA-D6AE15BFA243}"/>
          </ac:spMkLst>
        </pc:spChg>
        <pc:picChg chg="add mod">
          <ac:chgData name="Ian Buckley" userId="548b3de4682389d2" providerId="LiveId" clId="{66D5CFEA-1E56-384C-9C53-838C2C4588C7}" dt="2022-03-01T17:12:57.539" v="5698" actId="14100"/>
          <ac:picMkLst>
            <pc:docMk/>
            <pc:sldMk cId="3191989109" sldId="435"/>
            <ac:picMk id="15362" creationId="{5376E46E-1B93-B547-8520-96C9F8FB65B6}"/>
          </ac:picMkLst>
        </pc:picChg>
      </pc:sldChg>
      <pc:sldChg chg="modSp add">
        <pc:chgData name="Ian Buckley" userId="548b3de4682389d2" providerId="LiveId" clId="{66D5CFEA-1E56-384C-9C53-838C2C4588C7}" dt="2022-03-01T17:27:01.829" v="5720" actId="1076"/>
        <pc:sldMkLst>
          <pc:docMk/>
          <pc:sldMk cId="529031058" sldId="436"/>
        </pc:sldMkLst>
        <pc:picChg chg="mod">
          <ac:chgData name="Ian Buckley" userId="548b3de4682389d2" providerId="LiveId" clId="{66D5CFEA-1E56-384C-9C53-838C2C4588C7}" dt="2022-03-01T17:27:01.829" v="5720" actId="1076"/>
          <ac:picMkLst>
            <pc:docMk/>
            <pc:sldMk cId="529031058" sldId="436"/>
            <ac:picMk id="15362" creationId="{5376E46E-1B93-B547-8520-96C9F8FB65B6}"/>
          </ac:picMkLst>
        </pc:picChg>
      </pc:sldChg>
      <pc:sldChg chg="modSp add">
        <pc:chgData name="Ian Buckley" userId="548b3de4682389d2" providerId="LiveId" clId="{66D5CFEA-1E56-384C-9C53-838C2C4588C7}" dt="2022-03-01T17:19:22.833" v="5714" actId="14100"/>
        <pc:sldMkLst>
          <pc:docMk/>
          <pc:sldMk cId="4076117457" sldId="437"/>
        </pc:sldMkLst>
        <pc:picChg chg="mod">
          <ac:chgData name="Ian Buckley" userId="548b3de4682389d2" providerId="LiveId" clId="{66D5CFEA-1E56-384C-9C53-838C2C4588C7}" dt="2022-03-01T17:19:22.833" v="5714" actId="14100"/>
          <ac:picMkLst>
            <pc:docMk/>
            <pc:sldMk cId="4076117457" sldId="437"/>
            <ac:picMk id="15362" creationId="{5376E46E-1B93-B547-8520-96C9F8FB65B6}"/>
          </ac:picMkLst>
        </pc:picChg>
      </pc:sldChg>
      <pc:sldChg chg="addSp delSp modSp new mod setBg modClrScheme chgLayout">
        <pc:chgData name="Ian Buckley" userId="548b3de4682389d2" providerId="LiveId" clId="{66D5CFEA-1E56-384C-9C53-838C2C4588C7}" dt="2022-03-01T18:06:59.426" v="5752" actId="26606"/>
        <pc:sldMkLst>
          <pc:docMk/>
          <pc:sldMk cId="1767973579" sldId="438"/>
        </pc:sldMkLst>
        <pc:spChg chg="del mod ord">
          <ac:chgData name="Ian Buckley" userId="548b3de4682389d2" providerId="LiveId" clId="{66D5CFEA-1E56-384C-9C53-838C2C4588C7}" dt="2022-03-01T18:04:42.754" v="5740" actId="700"/>
          <ac:spMkLst>
            <pc:docMk/>
            <pc:sldMk cId="1767973579" sldId="438"/>
            <ac:spMk id="2" creationId="{542F1E90-A7F3-E647-B9AB-10378A98E0DA}"/>
          </ac:spMkLst>
        </pc:spChg>
        <pc:spChg chg="del">
          <ac:chgData name="Ian Buckley" userId="548b3de4682389d2" providerId="LiveId" clId="{66D5CFEA-1E56-384C-9C53-838C2C4588C7}" dt="2022-03-01T18:04:42.754" v="5740" actId="700"/>
          <ac:spMkLst>
            <pc:docMk/>
            <pc:sldMk cId="1767973579" sldId="438"/>
            <ac:spMk id="3" creationId="{A70E8157-9BD6-004F-85C6-CB4CABE09558}"/>
          </ac:spMkLst>
        </pc:spChg>
        <pc:spChg chg="del mod ord">
          <ac:chgData name="Ian Buckley" userId="548b3de4682389d2" providerId="LiveId" clId="{66D5CFEA-1E56-384C-9C53-838C2C4588C7}" dt="2022-03-01T18:04:42.754" v="5740" actId="700"/>
          <ac:spMkLst>
            <pc:docMk/>
            <pc:sldMk cId="1767973579" sldId="438"/>
            <ac:spMk id="4" creationId="{8CDB67AE-11FC-414B-8128-09B544CC589C}"/>
          </ac:spMkLst>
        </pc:spChg>
        <pc:spChg chg="del">
          <ac:chgData name="Ian Buckley" userId="548b3de4682389d2" providerId="LiveId" clId="{66D5CFEA-1E56-384C-9C53-838C2C4588C7}" dt="2022-03-01T18:04:42.754" v="5740" actId="700"/>
          <ac:spMkLst>
            <pc:docMk/>
            <pc:sldMk cId="1767973579" sldId="438"/>
            <ac:spMk id="5" creationId="{0FBD8B23-3A72-3F4C-8231-02309607D45F}"/>
          </ac:spMkLst>
        </pc:spChg>
        <pc:spChg chg="del mod ord">
          <ac:chgData name="Ian Buckley" userId="548b3de4682389d2" providerId="LiveId" clId="{66D5CFEA-1E56-384C-9C53-838C2C4588C7}" dt="2022-03-01T18:04:42.754" v="5740" actId="700"/>
          <ac:spMkLst>
            <pc:docMk/>
            <pc:sldMk cId="1767973579" sldId="438"/>
            <ac:spMk id="6" creationId="{AAAE73D3-19D7-5A41-AD67-A02B3AC5C6D3}"/>
          </ac:spMkLst>
        </pc:spChg>
        <pc:spChg chg="add mod ord">
          <ac:chgData name="Ian Buckley" userId="548b3de4682389d2" providerId="LiveId" clId="{66D5CFEA-1E56-384C-9C53-838C2C4588C7}" dt="2022-03-01T18:06:59.426" v="5752" actId="26606"/>
          <ac:spMkLst>
            <pc:docMk/>
            <pc:sldMk cId="1767973579" sldId="438"/>
            <ac:spMk id="7" creationId="{B8D24D7D-49C2-E241-8926-06DE411BEB32}"/>
          </ac:spMkLst>
        </pc:spChg>
        <pc:spChg chg="add mod ord">
          <ac:chgData name="Ian Buckley" userId="548b3de4682389d2" providerId="LiveId" clId="{66D5CFEA-1E56-384C-9C53-838C2C4588C7}" dt="2022-03-01T18:06:59.426" v="5752" actId="26606"/>
          <ac:spMkLst>
            <pc:docMk/>
            <pc:sldMk cId="1767973579" sldId="438"/>
            <ac:spMk id="8" creationId="{FCB8C9A7-5318-3947-AC6B-88B257C4B8C7}"/>
          </ac:spMkLst>
        </pc:spChg>
        <pc:spChg chg="add del mod ord">
          <ac:chgData name="Ian Buckley" userId="548b3de4682389d2" providerId="LiveId" clId="{66D5CFEA-1E56-384C-9C53-838C2C4588C7}" dt="2022-03-01T18:05:55.577" v="5741"/>
          <ac:spMkLst>
            <pc:docMk/>
            <pc:sldMk cId="1767973579" sldId="438"/>
            <ac:spMk id="9" creationId="{19AB3A20-1676-7A4C-9A50-D87CF39C7A3F}"/>
          </ac:spMkLst>
        </pc:spChg>
        <pc:spChg chg="add">
          <ac:chgData name="Ian Buckley" userId="548b3de4682389d2" providerId="LiveId" clId="{66D5CFEA-1E56-384C-9C53-838C2C4588C7}" dt="2022-03-01T18:06:59.426" v="5752" actId="26606"/>
          <ac:spMkLst>
            <pc:docMk/>
            <pc:sldMk cId="1767973579" sldId="438"/>
            <ac:spMk id="15" creationId="{FD12A5BA-B063-4B33-AB08-86CF7D23F625}"/>
          </ac:spMkLst>
        </pc:spChg>
        <pc:spChg chg="add">
          <ac:chgData name="Ian Buckley" userId="548b3de4682389d2" providerId="LiveId" clId="{66D5CFEA-1E56-384C-9C53-838C2C4588C7}" dt="2022-03-01T18:06:59.426" v="5752" actId="26606"/>
          <ac:spMkLst>
            <pc:docMk/>
            <pc:sldMk cId="1767973579" sldId="438"/>
            <ac:spMk id="19" creationId="{55F40173-F096-49CC-A730-A2DF1F04EC3B}"/>
          </ac:spMkLst>
        </pc:spChg>
        <pc:spChg chg="add">
          <ac:chgData name="Ian Buckley" userId="548b3de4682389d2" providerId="LiveId" clId="{66D5CFEA-1E56-384C-9C53-838C2C4588C7}" dt="2022-03-01T18:06:59.426" v="5752" actId="26606"/>
          <ac:spMkLst>
            <pc:docMk/>
            <pc:sldMk cId="1767973579" sldId="438"/>
            <ac:spMk id="21" creationId="{806CEF0B-5733-482C-9868-4C57AF79DA3E}"/>
          </ac:spMkLst>
        </pc:spChg>
        <pc:picChg chg="add mod">
          <ac:chgData name="Ian Buckley" userId="548b3de4682389d2" providerId="LiveId" clId="{66D5CFEA-1E56-384C-9C53-838C2C4588C7}" dt="2022-03-01T18:06:59.426" v="5752" actId="26606"/>
          <ac:picMkLst>
            <pc:docMk/>
            <pc:sldMk cId="1767973579" sldId="438"/>
            <ac:picMk id="10" creationId="{B26C3FFD-A7BB-0A45-875F-DDEC4199497F}"/>
          </ac:picMkLst>
        </pc:picChg>
        <pc:cxnChg chg="add">
          <ac:chgData name="Ian Buckley" userId="548b3de4682389d2" providerId="LiveId" clId="{66D5CFEA-1E56-384C-9C53-838C2C4588C7}" dt="2022-03-01T18:06:59.426" v="5752" actId="26606"/>
          <ac:cxnSpMkLst>
            <pc:docMk/>
            <pc:sldMk cId="1767973579" sldId="438"/>
            <ac:cxnSpMk id="17" creationId="{07DFAF29-6BD8-4A93-A292-D6A8C6EFB5DC}"/>
          </ac:cxnSpMkLst>
        </pc:cxnChg>
        <pc:cxnChg chg="add">
          <ac:chgData name="Ian Buckley" userId="548b3de4682389d2" providerId="LiveId" clId="{66D5CFEA-1E56-384C-9C53-838C2C4588C7}" dt="2022-03-01T18:06:59.426" v="5752" actId="26606"/>
          <ac:cxnSpMkLst>
            <pc:docMk/>
            <pc:sldMk cId="1767973579" sldId="438"/>
            <ac:cxnSpMk id="23" creationId="{FC5D3B4D-9BAC-482B-A34B-01BB35CB5316}"/>
          </ac:cxnSpMkLst>
        </pc:cxnChg>
      </pc:sldChg>
      <pc:sldChg chg="modSp add mod ord">
        <pc:chgData name="Ian Buckley" userId="548b3de4682389d2" providerId="LiveId" clId="{66D5CFEA-1E56-384C-9C53-838C2C4588C7}" dt="2022-03-01T18:31:15.432" v="5923" actId="20577"/>
        <pc:sldMkLst>
          <pc:docMk/>
          <pc:sldMk cId="34751670" sldId="439"/>
        </pc:sldMkLst>
        <pc:spChg chg="mod">
          <ac:chgData name="Ian Buckley" userId="548b3de4682389d2" providerId="LiveId" clId="{66D5CFEA-1E56-384C-9C53-838C2C4588C7}" dt="2022-03-01T18:29:52.500" v="5874" actId="20577"/>
          <ac:spMkLst>
            <pc:docMk/>
            <pc:sldMk cId="34751670" sldId="439"/>
            <ac:spMk id="3" creationId="{0B2BAE8C-F871-7848-8BA8-55E762A44245}"/>
          </ac:spMkLst>
        </pc:spChg>
        <pc:spChg chg="mod">
          <ac:chgData name="Ian Buckley" userId="548b3de4682389d2" providerId="LiveId" clId="{66D5CFEA-1E56-384C-9C53-838C2C4588C7}" dt="2022-03-01T18:31:15.432" v="5923" actId="20577"/>
          <ac:spMkLst>
            <pc:docMk/>
            <pc:sldMk cId="34751670" sldId="439"/>
            <ac:spMk id="4" creationId="{A48196F0-F0F1-7747-B8C4-E2015B8EF056}"/>
          </ac:spMkLst>
        </pc:spChg>
        <pc:picChg chg="mod">
          <ac:chgData name="Ian Buckley" userId="548b3de4682389d2" providerId="LiveId" clId="{66D5CFEA-1E56-384C-9C53-838C2C4588C7}" dt="2022-03-01T18:30:56.434" v="5902" actId="14100"/>
          <ac:picMkLst>
            <pc:docMk/>
            <pc:sldMk cId="34751670" sldId="439"/>
            <ac:picMk id="4102" creationId="{EBB3B2D0-4766-2C4D-861E-16904B477638}"/>
          </ac:picMkLst>
        </pc:picChg>
        <pc:picChg chg="mod">
          <ac:chgData name="Ian Buckley" userId="548b3de4682389d2" providerId="LiveId" clId="{66D5CFEA-1E56-384C-9C53-838C2C4588C7}" dt="2022-03-01T18:30:59.516" v="5904" actId="1076"/>
          <ac:picMkLst>
            <pc:docMk/>
            <pc:sldMk cId="34751670" sldId="439"/>
            <ac:picMk id="4104" creationId="{46EDF65F-DDFA-A64D-B316-CC01AECE0A4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jpeg"/></Relationships>
</file>

<file path=ppt/diagrams/_rels/data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4" Type="http://schemas.openxmlformats.org/officeDocument/2006/relationships/image" Target="../media/image48.png"/></Relationships>
</file>

<file path=ppt/diagrams/_rels/data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ata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43.png"/><Relationship Id="rId4" Type="http://schemas.openxmlformats.org/officeDocument/2006/relationships/image" Target="../media/image42.png"/></Relationships>
</file>

<file path=ppt/diagrams/_rels/data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8.png"/><Relationship Id="rId9" Type="http://schemas.openxmlformats.org/officeDocument/2006/relationships/image" Target="../media/image26.pn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ata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43.png"/><Relationship Id="rId4" Type="http://schemas.openxmlformats.org/officeDocument/2006/relationships/image" Target="../media/image42.png"/></Relationships>
</file>

<file path=ppt/diagrams/_rels/data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4" Type="http://schemas.openxmlformats.org/officeDocument/2006/relationships/image" Target="../media/image4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7.jpeg"/></Relationships>
</file>

<file path=ppt/diagrams/_rels/drawing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4" Type="http://schemas.openxmlformats.org/officeDocument/2006/relationships/image" Target="../media/image48.png"/></Relationships>
</file>

<file path=ppt/diagrams/_rels/drawing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 Id="rId4"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4BA23F-789D-4FEC-8393-921B06297B8A}" type="doc">
      <dgm:prSet loTypeId="urn:microsoft.com/office/officeart/2008/layout/HexagonCluster" loCatId="picture" qsTypeId="urn:microsoft.com/office/officeart/2005/8/quickstyle/simple1" qsCatId="simple" csTypeId="urn:microsoft.com/office/officeart/2005/8/colors/colorful4" csCatId="colorful" phldr="1"/>
      <dgm:spPr/>
      <dgm:t>
        <a:bodyPr/>
        <a:lstStyle/>
        <a:p>
          <a:endParaRPr lang="en-US"/>
        </a:p>
      </dgm:t>
    </dgm:pt>
    <dgm:pt modelId="{B6A29FFE-7178-4CD8-9FFC-6CC3B51A3513}">
      <dgm:prSet phldrT="[Text]"/>
      <dgm:spPr/>
      <dgm:t>
        <a:bodyPr/>
        <a:lstStyle/>
        <a:p>
          <a:r>
            <a:rPr lang="en-GB" dirty="0"/>
            <a:t>Barra</a:t>
          </a:r>
          <a:endParaRPr lang="en-US" dirty="0"/>
        </a:p>
      </dgm:t>
    </dgm:pt>
    <dgm:pt modelId="{A9457520-2D61-4E11-93DE-F0FBB75996FC}" type="parTrans" cxnId="{4551BF59-6AE2-4A4C-A9D0-6389915326A7}">
      <dgm:prSet/>
      <dgm:spPr/>
      <dgm:t>
        <a:bodyPr/>
        <a:lstStyle/>
        <a:p>
          <a:endParaRPr lang="en-US"/>
        </a:p>
      </dgm:t>
    </dgm:pt>
    <dgm:pt modelId="{D05CA990-D917-4C0B-B33C-6AFD7150E963}" type="sibTrans" cxnId="{4551BF59-6AE2-4A4C-A9D0-6389915326A7}">
      <dgm:prSet/>
      <dgm:spPr>
        <a:blipFill dpi="0" rotWithShape="1">
          <a:blip xmlns:r="http://schemas.openxmlformats.org/officeDocument/2006/relationships" r:embed="rId1"/>
          <a:srcRect/>
          <a:stretch>
            <a:fillRect l="-2191" t="-20130" r="-2191" b="-20130"/>
          </a:stretch>
        </a:blipFill>
      </dgm:spPr>
      <dgm:t>
        <a:bodyPr/>
        <a:lstStyle/>
        <a:p>
          <a:endParaRPr lang="en-US"/>
        </a:p>
      </dgm:t>
    </dgm:pt>
    <dgm:pt modelId="{19CE4AD0-ABE3-44C4-B456-35D3ABD9C305}">
      <dgm:prSet phldrT="[Text]"/>
      <dgm:spPr/>
      <dgm:t>
        <a:bodyPr/>
        <a:lstStyle/>
        <a:p>
          <a:r>
            <a:rPr lang="en-GB" dirty="0"/>
            <a:t>Imperial College</a:t>
          </a:r>
          <a:endParaRPr lang="en-US" dirty="0"/>
        </a:p>
      </dgm:t>
    </dgm:pt>
    <dgm:pt modelId="{3BA8190A-9029-4855-A142-39E1B8D912BC}" type="parTrans" cxnId="{D40424A3-1C2D-4A03-86AF-469D54E6CBD0}">
      <dgm:prSet/>
      <dgm:spPr/>
      <dgm:t>
        <a:bodyPr/>
        <a:lstStyle/>
        <a:p>
          <a:endParaRPr lang="en-US"/>
        </a:p>
      </dgm:t>
    </dgm:pt>
    <dgm:pt modelId="{9128BA6D-AEFF-40D5-84F9-735800BBA398}" type="sibTrans" cxnId="{D40424A3-1C2D-4A03-86AF-469D54E6CBD0}">
      <dgm:prSet/>
      <dgm:spPr>
        <a:blipFill dpi="0" rotWithShape="1">
          <a:blip xmlns:r="http://schemas.openxmlformats.org/officeDocument/2006/relationships" r:embed="rId2"/>
          <a:srcRect/>
          <a:stretch>
            <a:fillRect l="1824" t="7922" r="1824" b="7922"/>
          </a:stretch>
        </a:blipFill>
      </dgm:spPr>
      <dgm:t>
        <a:bodyPr/>
        <a:lstStyle/>
        <a:p>
          <a:endParaRPr lang="en-US"/>
        </a:p>
      </dgm:t>
    </dgm:pt>
    <dgm:pt modelId="{C2900BB3-2A67-4F80-9B1F-55628EB79F4B}">
      <dgm:prSet phldrT="[Text]"/>
      <dgm:spPr/>
      <dgm:t>
        <a:bodyPr/>
        <a:lstStyle/>
        <a:p>
          <a:r>
            <a:rPr lang="en-GB" dirty="0"/>
            <a:t>Kings College London</a:t>
          </a:r>
          <a:endParaRPr lang="en-US" dirty="0"/>
        </a:p>
      </dgm:t>
    </dgm:pt>
    <dgm:pt modelId="{FDEA7E15-AC10-43C8-953D-F5BF44CB3799}" type="parTrans" cxnId="{1C92F70F-911F-46FF-98E1-AAD5BA4EA138}">
      <dgm:prSet/>
      <dgm:spPr/>
      <dgm:t>
        <a:bodyPr/>
        <a:lstStyle/>
        <a:p>
          <a:endParaRPr lang="en-US"/>
        </a:p>
      </dgm:t>
    </dgm:pt>
    <dgm:pt modelId="{DE1DE1CE-403D-44E5-91BD-F2D32BA2B820}" type="sibTrans" cxnId="{1C92F70F-911F-46FF-98E1-AAD5BA4EA138}">
      <dgm:prSet/>
      <dgm:spPr>
        <a:blipFill dpi="0" rotWithShape="1">
          <a:blip xmlns:r="http://schemas.openxmlformats.org/officeDocument/2006/relationships" r:embed="rId3"/>
          <a:srcRect/>
          <a:stretch>
            <a:fillRect l="-184" t="10259" r="-184" b="10259"/>
          </a:stretch>
        </a:blipFill>
      </dgm:spPr>
      <dgm:t>
        <a:bodyPr/>
        <a:lstStyle/>
        <a:p>
          <a:endParaRPr lang="en-US"/>
        </a:p>
      </dgm:t>
    </dgm:pt>
    <mc:AlternateContent xmlns:mc="http://schemas.openxmlformats.org/markup-compatibility/2006" xmlns:a14="http://schemas.microsoft.com/office/drawing/2010/main">
      <mc:Choice Requires="a14">
        <dgm:pt modelId="{E9467EA1-AC1F-4CBA-8B4F-5B7A2B4B62D1}">
          <dgm:prSet phldrT="[Text]" custT="1"/>
          <dgm:spPr/>
          <dgm:t>
            <a:bodyPr/>
            <a:lstStyle/>
            <a:p>
              <a:pPr/>
              <a14:m>
                <m:oMathPara xmlns:m="http://schemas.openxmlformats.org/officeDocument/2006/math">
                  <m:oMathParaPr>
                    <m:jc m:val="centerGroup"/>
                  </m:oMathParaPr>
                  <m:oMath xmlns:m="http://schemas.openxmlformats.org/officeDocument/2006/math">
                    <m:sSup>
                      <m:sSupPr>
                        <m:ctrlPr>
                          <a:rPr lang="en-GB" sz="3200" b="0" i="1" dirty="0" smtClean="0">
                            <a:latin typeface="Cambria Math" panose="02040503050406030204" pitchFamily="18" charset="0"/>
                          </a:rPr>
                        </m:ctrlPr>
                      </m:sSupPr>
                      <m:e>
                        <m:r>
                          <a:rPr lang="en-GB" sz="3200" i="1" dirty="0" smtClean="0">
                            <a:latin typeface="Cambria Math" panose="02040503050406030204" pitchFamily="18" charset="0"/>
                          </a:rPr>
                          <m:t>𝑅</m:t>
                        </m:r>
                      </m:e>
                      <m:sup>
                        <m:r>
                          <a:rPr lang="en-GB" sz="3200" b="0" i="1" dirty="0" smtClean="0">
                            <a:latin typeface="Cambria Math" panose="02040503050406030204" pitchFamily="18" charset="0"/>
                          </a:rPr>
                          <m:t>2</m:t>
                        </m:r>
                      </m:sup>
                    </m:sSup>
                  </m:oMath>
                </m:oMathPara>
              </a14:m>
              <a:endParaRPr lang="en-US" sz="1400" dirty="0"/>
            </a:p>
          </dgm:t>
        </dgm:pt>
      </mc:Choice>
      <mc:Fallback xmlns="">
        <dgm:pt modelId="{E9467EA1-AC1F-4CBA-8B4F-5B7A2B4B62D1}">
          <dgm:prSet phldrT="[Text]" custT="1"/>
          <dgm:spPr/>
          <dgm:t>
            <a:bodyPr/>
            <a:lstStyle/>
            <a:p>
              <a:pPr/>
              <a:r>
                <a:rPr lang="en-GB" sz="3200" i="0" dirty="0">
                  <a:latin typeface="Cambria Math" panose="02040503050406030204" pitchFamily="18" charset="0"/>
                </a:rPr>
                <a:t>𝑅</a:t>
              </a:r>
              <a:r>
                <a:rPr lang="en-GB" sz="3200" b="0" i="0" dirty="0">
                  <a:latin typeface="Cambria Math" panose="02040503050406030204" pitchFamily="18" charset="0"/>
                </a:rPr>
                <a:t>^2</a:t>
              </a:r>
              <a:endParaRPr lang="en-US" sz="1400" dirty="0"/>
            </a:p>
          </dgm:t>
        </dgm:pt>
      </mc:Fallback>
    </mc:AlternateContent>
    <dgm:pt modelId="{53DCF622-E097-478E-AA39-BBB82AA39141}" type="parTrans" cxnId="{5985F226-0EF8-4D1E-860A-CB060943C8CB}">
      <dgm:prSet/>
      <dgm:spPr/>
      <dgm:t>
        <a:bodyPr/>
        <a:lstStyle/>
        <a:p>
          <a:endParaRPr lang="en-US"/>
        </a:p>
      </dgm:t>
    </dgm:pt>
    <dgm:pt modelId="{7E449E22-C1A8-4574-92ED-67C228BBD1AD}" type="sibTrans" cxnId="{5985F226-0EF8-4D1E-860A-CB060943C8CB}">
      <dgm:prSet/>
      <dgm:spPr>
        <a:blipFill dpi="0" rotWithShape="1">
          <a:blip xmlns:r="http://schemas.openxmlformats.org/officeDocument/2006/relationships" r:embed="rId4"/>
          <a:srcRect/>
          <a:stretch>
            <a:fillRect l="3161" r="-85161"/>
          </a:stretch>
        </a:blipFill>
      </dgm:spPr>
      <dgm:t>
        <a:bodyPr/>
        <a:lstStyle/>
        <a:p>
          <a:endParaRPr lang="en-US"/>
        </a:p>
      </dgm:t>
    </dgm:pt>
    <dgm:pt modelId="{459BD724-38A4-4FBA-AEE5-A83032D215EB}">
      <dgm:prSet phldrT="[Text]"/>
      <dgm:spPr/>
      <dgm:t>
        <a:bodyPr/>
        <a:lstStyle/>
        <a:p>
          <a:r>
            <a:rPr lang="en-GB" dirty="0"/>
            <a:t>S&amp;P</a:t>
          </a:r>
          <a:endParaRPr lang="en-US" dirty="0"/>
        </a:p>
      </dgm:t>
    </dgm:pt>
    <dgm:pt modelId="{1F5168CF-507A-4EBA-BC6A-D0ADF5792187}" type="parTrans" cxnId="{63DDF27D-053C-4E3D-A0DF-4E7A79D5A658}">
      <dgm:prSet/>
      <dgm:spPr/>
      <dgm:t>
        <a:bodyPr/>
        <a:lstStyle/>
        <a:p>
          <a:endParaRPr lang="en-US"/>
        </a:p>
      </dgm:t>
    </dgm:pt>
    <dgm:pt modelId="{5378C8AD-3C97-48A3-9058-450A18E73E23}" type="sibTrans" cxnId="{63DDF27D-053C-4E3D-A0DF-4E7A79D5A658}">
      <dgm:prSet/>
      <dgm:spPr>
        <a:blipFill dpi="0" rotWithShape="1">
          <a:blip xmlns:r="http://schemas.openxmlformats.org/officeDocument/2006/relationships" r:embed="rId5"/>
          <a:srcRect/>
          <a:stretch>
            <a:fillRect l="-14235" r="-14235"/>
          </a:stretch>
        </a:blipFill>
      </dgm:spPr>
      <dgm:t>
        <a:bodyPr/>
        <a:lstStyle/>
        <a:p>
          <a:endParaRPr lang="en-US"/>
        </a:p>
      </dgm:t>
    </dgm:pt>
    <dgm:pt modelId="{DD76A84E-8308-42ED-9EC3-CE517DDF8D2B}">
      <dgm:prSet phldrT="[Text]"/>
      <dgm:spPr/>
      <dgm:t>
        <a:bodyPr/>
        <a:lstStyle/>
        <a:p>
          <a:r>
            <a:rPr lang="en-GB" dirty="0"/>
            <a:t>Canadian Securities Transition Office</a:t>
          </a:r>
          <a:endParaRPr lang="en-US" dirty="0"/>
        </a:p>
      </dgm:t>
    </dgm:pt>
    <dgm:pt modelId="{DC6C28E9-D429-4CAD-8E75-5DC7FE80DB06}" type="parTrans" cxnId="{FBD84FE1-64E1-47EF-8BB2-8527C50B9EEE}">
      <dgm:prSet/>
      <dgm:spPr/>
      <dgm:t>
        <a:bodyPr/>
        <a:lstStyle/>
        <a:p>
          <a:endParaRPr lang="en-US"/>
        </a:p>
      </dgm:t>
    </dgm:pt>
    <dgm:pt modelId="{DD02C192-DEE8-4F0E-87BA-C2FE1009FE8B}" type="sibTrans" cxnId="{FBD84FE1-64E1-47EF-8BB2-8527C50B9EEE}">
      <dgm:prSet/>
      <dgm:spPr>
        <a:blipFill dpi="0" rotWithShape="1">
          <a:blip xmlns:r="http://schemas.openxmlformats.org/officeDocument/2006/relationships" r:embed="rId6"/>
          <a:srcRect/>
          <a:stretch>
            <a:fillRect l="3831" r="-92521"/>
          </a:stretch>
        </a:blipFill>
      </dgm:spPr>
      <dgm:t>
        <a:bodyPr/>
        <a:lstStyle/>
        <a:p>
          <a:endParaRPr lang="en-US"/>
        </a:p>
      </dgm:t>
    </dgm:pt>
    <dgm:pt modelId="{D281BD3A-79BD-4F82-B0CB-5F1073B57F80}">
      <dgm:prSet phldrT="[Text]"/>
      <dgm:spPr/>
      <dgm:t>
        <a:bodyPr/>
        <a:lstStyle/>
        <a:p>
          <a:r>
            <a:rPr lang="en-GB" dirty="0"/>
            <a:t>University of Toronto</a:t>
          </a:r>
          <a:endParaRPr lang="en-US" dirty="0"/>
        </a:p>
      </dgm:t>
    </dgm:pt>
    <dgm:pt modelId="{C77947A3-A023-45B9-9FC5-39B887CB32A2}" type="parTrans" cxnId="{4E7FDF99-667A-484C-8B9D-3D5F891D1973}">
      <dgm:prSet/>
      <dgm:spPr/>
      <dgm:t>
        <a:bodyPr/>
        <a:lstStyle/>
        <a:p>
          <a:endParaRPr lang="en-US"/>
        </a:p>
      </dgm:t>
    </dgm:pt>
    <dgm:pt modelId="{2E1C56E5-70BB-4AEB-9FAB-48FEF29DA50E}" type="sibTrans" cxnId="{4E7FDF99-667A-484C-8B9D-3D5F891D1973}">
      <dgm:prSet/>
      <dgm:spPr>
        <a:blipFill dpi="0" rotWithShape="1">
          <a:blip xmlns:r="http://schemas.openxmlformats.org/officeDocument/2006/relationships" r:embed="rId7"/>
          <a:srcRect/>
          <a:stretch>
            <a:fillRect l="24726" t="5835" r="24726" b="5835"/>
          </a:stretch>
        </a:blipFill>
      </dgm:spPr>
      <dgm:t>
        <a:bodyPr/>
        <a:lstStyle/>
        <a:p>
          <a:endParaRPr lang="en-US"/>
        </a:p>
      </dgm:t>
    </dgm:pt>
    <dgm:pt modelId="{1C7AC95B-1863-4FAF-94D4-79F3F4545155}">
      <dgm:prSet phldrT="[Text]"/>
      <dgm:spPr/>
      <dgm:t>
        <a:bodyPr/>
        <a:lstStyle/>
        <a:p>
          <a:r>
            <a:rPr lang="en-GB" dirty="0"/>
            <a:t>McMaster University</a:t>
          </a:r>
          <a:endParaRPr lang="en-US" dirty="0"/>
        </a:p>
      </dgm:t>
    </dgm:pt>
    <dgm:pt modelId="{AEB1AED1-7391-46DA-B487-198A34D1309A}" type="parTrans" cxnId="{A983FB1C-A549-49F1-B84D-3B1D138C0D90}">
      <dgm:prSet/>
      <dgm:spPr/>
      <dgm:t>
        <a:bodyPr/>
        <a:lstStyle/>
        <a:p>
          <a:endParaRPr lang="en-US"/>
        </a:p>
      </dgm:t>
    </dgm:pt>
    <dgm:pt modelId="{052695CD-A095-47AB-84B1-C5444FEBA5A4}" type="sibTrans" cxnId="{A983FB1C-A549-49F1-B84D-3B1D138C0D90}">
      <dgm:prSet/>
      <dgm:spPr>
        <a:blipFill dpi="0" rotWithShape="1">
          <a:blip xmlns:r="http://schemas.openxmlformats.org/officeDocument/2006/relationships" r:embed="rId8"/>
          <a:srcRect/>
          <a:stretch>
            <a:fillRect l="5771" t="-8886" r="5771" b="-8886"/>
          </a:stretch>
        </a:blipFill>
      </dgm:spPr>
      <dgm:t>
        <a:bodyPr/>
        <a:lstStyle/>
        <a:p>
          <a:endParaRPr lang="en-US"/>
        </a:p>
      </dgm:t>
    </dgm:pt>
    <dgm:pt modelId="{FDB80C72-E08F-4A4D-B4E9-F7A9C252920E}">
      <dgm:prSet/>
      <dgm:spPr/>
      <dgm:t>
        <a:bodyPr/>
        <a:lstStyle/>
        <a:p>
          <a:r>
            <a:rPr lang="en-GB" dirty="0" err="1"/>
            <a:t>Agnostiq</a:t>
          </a:r>
          <a:endParaRPr lang="en-GB" dirty="0"/>
        </a:p>
      </dgm:t>
    </dgm:pt>
    <dgm:pt modelId="{3B2AF10E-0943-DE44-A0D1-E18E5C415822}" type="parTrans" cxnId="{7E9BF573-0F61-6E4C-BFB4-9E73CF1F8C61}">
      <dgm:prSet/>
      <dgm:spPr/>
      <dgm:t>
        <a:bodyPr/>
        <a:lstStyle/>
        <a:p>
          <a:endParaRPr lang="en-GB"/>
        </a:p>
      </dgm:t>
    </dgm:pt>
    <dgm:pt modelId="{B4F07E81-9EA2-8847-BB13-F29EBD13DABA}" type="sibTrans" cxnId="{7E9BF573-0F61-6E4C-BFB4-9E73CF1F8C61}">
      <dgm:prSet/>
      <dgm:spPr>
        <a:blipFill rotWithShape="1">
          <a:blip xmlns:r="http://schemas.openxmlformats.org/officeDocument/2006/relationships" r:embed="rId9">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D9871AB5-4723-493C-B99E-15AB911914F4}" type="pres">
      <dgm:prSet presAssocID="{7A4BA23F-789D-4FEC-8393-921B06297B8A}" presName="Name0" presStyleCnt="0">
        <dgm:presLayoutVars>
          <dgm:chMax val="21"/>
          <dgm:chPref val="21"/>
        </dgm:presLayoutVars>
      </dgm:prSet>
      <dgm:spPr/>
    </dgm:pt>
    <dgm:pt modelId="{6FCE14E4-7585-4A1E-863E-7198403D75A6}" type="pres">
      <dgm:prSet presAssocID="{B6A29FFE-7178-4CD8-9FFC-6CC3B51A3513}" presName="text1" presStyleCnt="0"/>
      <dgm:spPr/>
    </dgm:pt>
    <dgm:pt modelId="{CD8596C3-C41F-4D42-BF5F-EAD6C0B67DB8}" type="pres">
      <dgm:prSet presAssocID="{B6A29FFE-7178-4CD8-9FFC-6CC3B51A3513}" presName="textRepeatNode" presStyleLbl="alignNode1" presStyleIdx="0" presStyleCnt="9">
        <dgm:presLayoutVars>
          <dgm:chMax val="0"/>
          <dgm:chPref val="0"/>
          <dgm:bulletEnabled val="1"/>
        </dgm:presLayoutVars>
      </dgm:prSet>
      <dgm:spPr/>
    </dgm:pt>
    <dgm:pt modelId="{5E4221D0-40EF-482B-AD95-D9FD63E8C221}" type="pres">
      <dgm:prSet presAssocID="{B6A29FFE-7178-4CD8-9FFC-6CC3B51A3513}" presName="textaccent1" presStyleCnt="0"/>
      <dgm:spPr/>
    </dgm:pt>
    <dgm:pt modelId="{F03008EB-D938-4CC0-8595-6A4E97165A3B}" type="pres">
      <dgm:prSet presAssocID="{B6A29FFE-7178-4CD8-9FFC-6CC3B51A3513}" presName="accentRepeatNode" presStyleLbl="solidAlignAcc1" presStyleIdx="0" presStyleCnt="18"/>
      <dgm:spPr/>
    </dgm:pt>
    <dgm:pt modelId="{84421ABA-5C08-452B-B998-432C23F07395}" type="pres">
      <dgm:prSet presAssocID="{D05CA990-D917-4C0B-B33C-6AFD7150E963}" presName="image1" presStyleCnt="0"/>
      <dgm:spPr/>
    </dgm:pt>
    <dgm:pt modelId="{93F1CD58-B440-4271-BC4A-254DE61E5ACE}" type="pres">
      <dgm:prSet presAssocID="{D05CA990-D917-4C0B-B33C-6AFD7150E963}" presName="imageRepeatNode" presStyleLbl="alignAcc1" presStyleIdx="0" presStyleCnt="9"/>
      <dgm:spPr/>
    </dgm:pt>
    <dgm:pt modelId="{90E6718F-A66C-4518-8FAB-F2AE3BDEA276}" type="pres">
      <dgm:prSet presAssocID="{D05CA990-D917-4C0B-B33C-6AFD7150E963}" presName="imageaccent1" presStyleCnt="0"/>
      <dgm:spPr/>
    </dgm:pt>
    <dgm:pt modelId="{86EC0912-A697-495B-B570-80A62A506187}" type="pres">
      <dgm:prSet presAssocID="{D05CA990-D917-4C0B-B33C-6AFD7150E963}" presName="accentRepeatNode" presStyleLbl="solidAlignAcc1" presStyleIdx="1" presStyleCnt="18"/>
      <dgm:spPr/>
    </dgm:pt>
    <dgm:pt modelId="{64D9DB6F-B0B7-4A00-894B-13DADD79F316}" type="pres">
      <dgm:prSet presAssocID="{19CE4AD0-ABE3-44C4-B456-35D3ABD9C305}" presName="text2" presStyleCnt="0"/>
      <dgm:spPr/>
    </dgm:pt>
    <dgm:pt modelId="{1391E279-BC2F-41CB-A8CA-95715BF268D1}" type="pres">
      <dgm:prSet presAssocID="{19CE4AD0-ABE3-44C4-B456-35D3ABD9C305}" presName="textRepeatNode" presStyleLbl="alignNode1" presStyleIdx="1" presStyleCnt="9">
        <dgm:presLayoutVars>
          <dgm:chMax val="0"/>
          <dgm:chPref val="0"/>
          <dgm:bulletEnabled val="1"/>
        </dgm:presLayoutVars>
      </dgm:prSet>
      <dgm:spPr/>
    </dgm:pt>
    <dgm:pt modelId="{C56E46EC-6CB6-4DBC-9481-483032971897}" type="pres">
      <dgm:prSet presAssocID="{19CE4AD0-ABE3-44C4-B456-35D3ABD9C305}" presName="textaccent2" presStyleCnt="0"/>
      <dgm:spPr/>
    </dgm:pt>
    <dgm:pt modelId="{85312C61-AEC0-4CF7-8DFD-77720FE7B118}" type="pres">
      <dgm:prSet presAssocID="{19CE4AD0-ABE3-44C4-B456-35D3ABD9C305}" presName="accentRepeatNode" presStyleLbl="solidAlignAcc1" presStyleIdx="2" presStyleCnt="18"/>
      <dgm:spPr/>
    </dgm:pt>
    <dgm:pt modelId="{DF025781-1E0A-4E5C-8C4A-B466841EEA27}" type="pres">
      <dgm:prSet presAssocID="{9128BA6D-AEFF-40D5-84F9-735800BBA398}" presName="image2" presStyleCnt="0"/>
      <dgm:spPr/>
    </dgm:pt>
    <dgm:pt modelId="{4C8ED13B-D531-48E1-B768-518354CEDE6E}" type="pres">
      <dgm:prSet presAssocID="{9128BA6D-AEFF-40D5-84F9-735800BBA398}" presName="imageRepeatNode" presStyleLbl="alignAcc1" presStyleIdx="1" presStyleCnt="9"/>
      <dgm:spPr/>
    </dgm:pt>
    <dgm:pt modelId="{C869BF42-84D2-4C2B-A5AA-AFEE19EB4E89}" type="pres">
      <dgm:prSet presAssocID="{9128BA6D-AEFF-40D5-84F9-735800BBA398}" presName="imageaccent2" presStyleCnt="0"/>
      <dgm:spPr/>
    </dgm:pt>
    <dgm:pt modelId="{43B12074-7EA3-4C92-8F4B-7DCBC48D836F}" type="pres">
      <dgm:prSet presAssocID="{9128BA6D-AEFF-40D5-84F9-735800BBA398}" presName="accentRepeatNode" presStyleLbl="solidAlignAcc1" presStyleIdx="3" presStyleCnt="18"/>
      <dgm:spPr/>
    </dgm:pt>
    <dgm:pt modelId="{B23B0027-C289-4A2B-A497-D0B74904097B}" type="pres">
      <dgm:prSet presAssocID="{C2900BB3-2A67-4F80-9B1F-55628EB79F4B}" presName="text3" presStyleCnt="0"/>
      <dgm:spPr/>
    </dgm:pt>
    <dgm:pt modelId="{B02DAF58-F774-4F25-8A9D-6D69A632520A}" type="pres">
      <dgm:prSet presAssocID="{C2900BB3-2A67-4F80-9B1F-55628EB79F4B}" presName="textRepeatNode" presStyleLbl="alignNode1" presStyleIdx="2" presStyleCnt="9">
        <dgm:presLayoutVars>
          <dgm:chMax val="0"/>
          <dgm:chPref val="0"/>
          <dgm:bulletEnabled val="1"/>
        </dgm:presLayoutVars>
      </dgm:prSet>
      <dgm:spPr/>
    </dgm:pt>
    <dgm:pt modelId="{DA275555-346D-4B34-9D3C-60BC44C3DEC4}" type="pres">
      <dgm:prSet presAssocID="{C2900BB3-2A67-4F80-9B1F-55628EB79F4B}" presName="textaccent3" presStyleCnt="0"/>
      <dgm:spPr/>
    </dgm:pt>
    <dgm:pt modelId="{BE47939B-BE4A-4AD6-A740-4018335203C9}" type="pres">
      <dgm:prSet presAssocID="{C2900BB3-2A67-4F80-9B1F-55628EB79F4B}" presName="accentRepeatNode" presStyleLbl="solidAlignAcc1" presStyleIdx="4" presStyleCnt="18"/>
      <dgm:spPr/>
    </dgm:pt>
    <dgm:pt modelId="{2A2E613E-651A-4C72-A8E3-DD44D5081DD1}" type="pres">
      <dgm:prSet presAssocID="{DE1DE1CE-403D-44E5-91BD-F2D32BA2B820}" presName="image3" presStyleCnt="0"/>
      <dgm:spPr/>
    </dgm:pt>
    <dgm:pt modelId="{2A33ED53-0B69-4D4C-8EC1-2C2303053410}" type="pres">
      <dgm:prSet presAssocID="{DE1DE1CE-403D-44E5-91BD-F2D32BA2B820}" presName="imageRepeatNode" presStyleLbl="alignAcc1" presStyleIdx="2" presStyleCnt="9"/>
      <dgm:spPr/>
    </dgm:pt>
    <dgm:pt modelId="{11E5F2F7-1AA2-45C1-ACF0-9FFE9C79C26A}" type="pres">
      <dgm:prSet presAssocID="{DE1DE1CE-403D-44E5-91BD-F2D32BA2B820}" presName="imageaccent3" presStyleCnt="0"/>
      <dgm:spPr/>
    </dgm:pt>
    <dgm:pt modelId="{CE08E9DE-594C-46F7-9181-42473F8B42D4}" type="pres">
      <dgm:prSet presAssocID="{DE1DE1CE-403D-44E5-91BD-F2D32BA2B820}" presName="accentRepeatNode" presStyleLbl="solidAlignAcc1" presStyleIdx="5" presStyleCnt="18"/>
      <dgm:spPr/>
    </dgm:pt>
    <dgm:pt modelId="{772DC2F3-8BE5-4F9B-A7CA-EF7F5A42A3DC}" type="pres">
      <dgm:prSet presAssocID="{D281BD3A-79BD-4F82-B0CB-5F1073B57F80}" presName="text4" presStyleCnt="0"/>
      <dgm:spPr/>
    </dgm:pt>
    <dgm:pt modelId="{EA724AAF-E017-4C81-9E03-3A619FFF2944}" type="pres">
      <dgm:prSet presAssocID="{D281BD3A-79BD-4F82-B0CB-5F1073B57F80}" presName="textRepeatNode" presStyleLbl="alignNode1" presStyleIdx="3" presStyleCnt="9">
        <dgm:presLayoutVars>
          <dgm:chMax val="0"/>
          <dgm:chPref val="0"/>
          <dgm:bulletEnabled val="1"/>
        </dgm:presLayoutVars>
      </dgm:prSet>
      <dgm:spPr/>
    </dgm:pt>
    <dgm:pt modelId="{B6BD6BA7-28C3-4A39-A27C-610DB5919ECB}" type="pres">
      <dgm:prSet presAssocID="{D281BD3A-79BD-4F82-B0CB-5F1073B57F80}" presName="textaccent4" presStyleCnt="0"/>
      <dgm:spPr/>
    </dgm:pt>
    <dgm:pt modelId="{A90A0A1B-50D9-4C69-B0D3-306716CB3905}" type="pres">
      <dgm:prSet presAssocID="{D281BD3A-79BD-4F82-B0CB-5F1073B57F80}" presName="accentRepeatNode" presStyleLbl="solidAlignAcc1" presStyleIdx="6" presStyleCnt="18"/>
      <dgm:spPr/>
    </dgm:pt>
    <dgm:pt modelId="{5A82E3A1-0E22-434C-A695-35EB18EB60AD}" type="pres">
      <dgm:prSet presAssocID="{2E1C56E5-70BB-4AEB-9FAB-48FEF29DA50E}" presName="image4" presStyleCnt="0"/>
      <dgm:spPr/>
    </dgm:pt>
    <dgm:pt modelId="{3FD7396F-93BE-4CEB-94FF-8B69FD649238}" type="pres">
      <dgm:prSet presAssocID="{2E1C56E5-70BB-4AEB-9FAB-48FEF29DA50E}" presName="imageRepeatNode" presStyleLbl="alignAcc1" presStyleIdx="3" presStyleCnt="9"/>
      <dgm:spPr/>
    </dgm:pt>
    <dgm:pt modelId="{5C0671BD-DB72-4A29-A053-48FAC2509D5C}" type="pres">
      <dgm:prSet presAssocID="{2E1C56E5-70BB-4AEB-9FAB-48FEF29DA50E}" presName="imageaccent4" presStyleCnt="0"/>
      <dgm:spPr/>
    </dgm:pt>
    <dgm:pt modelId="{81D60D7A-CCA7-44AE-A0FF-D042A706975C}" type="pres">
      <dgm:prSet presAssocID="{2E1C56E5-70BB-4AEB-9FAB-48FEF29DA50E}" presName="accentRepeatNode" presStyleLbl="solidAlignAcc1" presStyleIdx="7" presStyleCnt="18"/>
      <dgm:spPr/>
    </dgm:pt>
    <dgm:pt modelId="{9339F3C5-EE6C-45F7-A701-9EE3F6C9EA0C}" type="pres">
      <dgm:prSet presAssocID="{1C7AC95B-1863-4FAF-94D4-79F3F4545155}" presName="text5" presStyleCnt="0"/>
      <dgm:spPr/>
    </dgm:pt>
    <dgm:pt modelId="{C259BF14-671B-4FF1-B09F-82593E9602EB}" type="pres">
      <dgm:prSet presAssocID="{1C7AC95B-1863-4FAF-94D4-79F3F4545155}" presName="textRepeatNode" presStyleLbl="alignNode1" presStyleIdx="4" presStyleCnt="9">
        <dgm:presLayoutVars>
          <dgm:chMax val="0"/>
          <dgm:chPref val="0"/>
          <dgm:bulletEnabled val="1"/>
        </dgm:presLayoutVars>
      </dgm:prSet>
      <dgm:spPr/>
    </dgm:pt>
    <dgm:pt modelId="{3DA134D6-4DC4-4B68-BD16-34C7116089CA}" type="pres">
      <dgm:prSet presAssocID="{1C7AC95B-1863-4FAF-94D4-79F3F4545155}" presName="textaccent5" presStyleCnt="0"/>
      <dgm:spPr/>
    </dgm:pt>
    <dgm:pt modelId="{25EA4ABD-EE9B-403F-8A1C-652D26654ED4}" type="pres">
      <dgm:prSet presAssocID="{1C7AC95B-1863-4FAF-94D4-79F3F4545155}" presName="accentRepeatNode" presStyleLbl="solidAlignAcc1" presStyleIdx="8" presStyleCnt="18"/>
      <dgm:spPr/>
    </dgm:pt>
    <dgm:pt modelId="{B24FB0B9-5C71-482D-B986-A3C947D1D9DA}" type="pres">
      <dgm:prSet presAssocID="{052695CD-A095-47AB-84B1-C5444FEBA5A4}" presName="image5" presStyleCnt="0"/>
      <dgm:spPr/>
    </dgm:pt>
    <dgm:pt modelId="{4AD10BCE-0BE9-42D3-9763-3C40B2E0A30F}" type="pres">
      <dgm:prSet presAssocID="{052695CD-A095-47AB-84B1-C5444FEBA5A4}" presName="imageRepeatNode" presStyleLbl="alignAcc1" presStyleIdx="4" presStyleCnt="9"/>
      <dgm:spPr/>
    </dgm:pt>
    <dgm:pt modelId="{4EB7B7FE-852F-406E-B44B-8FA54F244ED4}" type="pres">
      <dgm:prSet presAssocID="{052695CD-A095-47AB-84B1-C5444FEBA5A4}" presName="imageaccent5" presStyleCnt="0"/>
      <dgm:spPr/>
    </dgm:pt>
    <dgm:pt modelId="{FB35BD52-1B9E-48CC-AD0E-163D345446FD}" type="pres">
      <dgm:prSet presAssocID="{052695CD-A095-47AB-84B1-C5444FEBA5A4}" presName="accentRepeatNode" presStyleLbl="solidAlignAcc1" presStyleIdx="9" presStyleCnt="18"/>
      <dgm:spPr/>
    </dgm:pt>
    <dgm:pt modelId="{BA581CB6-08C5-4317-92B8-3894705684E5}" type="pres">
      <dgm:prSet presAssocID="{E9467EA1-AC1F-4CBA-8B4F-5B7A2B4B62D1}" presName="text6" presStyleCnt="0"/>
      <dgm:spPr/>
    </dgm:pt>
    <dgm:pt modelId="{E89E007D-66AF-4E43-A93C-6837C168B660}" type="pres">
      <dgm:prSet presAssocID="{E9467EA1-AC1F-4CBA-8B4F-5B7A2B4B62D1}" presName="textRepeatNode" presStyleLbl="alignNode1" presStyleIdx="5" presStyleCnt="9">
        <dgm:presLayoutVars>
          <dgm:chMax val="0"/>
          <dgm:chPref val="0"/>
          <dgm:bulletEnabled val="1"/>
        </dgm:presLayoutVars>
      </dgm:prSet>
      <dgm:spPr/>
    </dgm:pt>
    <dgm:pt modelId="{56315B56-2EE0-4833-8BE3-DD60F986550C}" type="pres">
      <dgm:prSet presAssocID="{E9467EA1-AC1F-4CBA-8B4F-5B7A2B4B62D1}" presName="textaccent6" presStyleCnt="0"/>
      <dgm:spPr/>
    </dgm:pt>
    <dgm:pt modelId="{3468AF32-DA6A-475F-97A6-438285ACF629}" type="pres">
      <dgm:prSet presAssocID="{E9467EA1-AC1F-4CBA-8B4F-5B7A2B4B62D1}" presName="accentRepeatNode" presStyleLbl="solidAlignAcc1" presStyleIdx="10" presStyleCnt="18"/>
      <dgm:spPr/>
    </dgm:pt>
    <dgm:pt modelId="{F0EBFFC1-3374-46DE-9953-DFF84124423E}" type="pres">
      <dgm:prSet presAssocID="{7E449E22-C1A8-4574-92ED-67C228BBD1AD}" presName="image6" presStyleCnt="0"/>
      <dgm:spPr/>
    </dgm:pt>
    <dgm:pt modelId="{82B0E228-620C-4CAE-95C8-0076B489CCE0}" type="pres">
      <dgm:prSet presAssocID="{7E449E22-C1A8-4574-92ED-67C228BBD1AD}" presName="imageRepeatNode" presStyleLbl="alignAcc1" presStyleIdx="5" presStyleCnt="9"/>
      <dgm:spPr/>
    </dgm:pt>
    <dgm:pt modelId="{10FA8D8D-1FB0-4BD7-BFFB-0F08746DA29C}" type="pres">
      <dgm:prSet presAssocID="{7E449E22-C1A8-4574-92ED-67C228BBD1AD}" presName="imageaccent6" presStyleCnt="0"/>
      <dgm:spPr/>
    </dgm:pt>
    <dgm:pt modelId="{BCC15E88-4A65-4362-BD0F-F13B1C20C58F}" type="pres">
      <dgm:prSet presAssocID="{7E449E22-C1A8-4574-92ED-67C228BBD1AD}" presName="accentRepeatNode" presStyleLbl="solidAlignAcc1" presStyleIdx="11" presStyleCnt="18"/>
      <dgm:spPr/>
    </dgm:pt>
    <dgm:pt modelId="{4356EBCF-6EAF-4630-9F63-A70B5D9DAC50}" type="pres">
      <dgm:prSet presAssocID="{459BD724-38A4-4FBA-AEE5-A83032D215EB}" presName="text7" presStyleCnt="0"/>
      <dgm:spPr/>
    </dgm:pt>
    <dgm:pt modelId="{019C55CF-042D-4451-9F76-95C1CAEC9672}" type="pres">
      <dgm:prSet presAssocID="{459BD724-38A4-4FBA-AEE5-A83032D215EB}" presName="textRepeatNode" presStyleLbl="alignNode1" presStyleIdx="6" presStyleCnt="9">
        <dgm:presLayoutVars>
          <dgm:chMax val="0"/>
          <dgm:chPref val="0"/>
          <dgm:bulletEnabled val="1"/>
        </dgm:presLayoutVars>
      </dgm:prSet>
      <dgm:spPr/>
    </dgm:pt>
    <dgm:pt modelId="{5C515878-D0FB-4A82-98E0-6F41CC4F7794}" type="pres">
      <dgm:prSet presAssocID="{459BD724-38A4-4FBA-AEE5-A83032D215EB}" presName="textaccent7" presStyleCnt="0"/>
      <dgm:spPr/>
    </dgm:pt>
    <dgm:pt modelId="{6C787629-23E0-4039-AA65-FB9F70763AC4}" type="pres">
      <dgm:prSet presAssocID="{459BD724-38A4-4FBA-AEE5-A83032D215EB}" presName="accentRepeatNode" presStyleLbl="solidAlignAcc1" presStyleIdx="12" presStyleCnt="18"/>
      <dgm:spPr/>
    </dgm:pt>
    <dgm:pt modelId="{37791E15-4DB0-42E6-8638-88A34ACE626F}" type="pres">
      <dgm:prSet presAssocID="{5378C8AD-3C97-48A3-9058-450A18E73E23}" presName="image7" presStyleCnt="0"/>
      <dgm:spPr/>
    </dgm:pt>
    <dgm:pt modelId="{33EFC1E5-382A-47A5-9D23-DBACEEBB6960}" type="pres">
      <dgm:prSet presAssocID="{5378C8AD-3C97-48A3-9058-450A18E73E23}" presName="imageRepeatNode" presStyleLbl="alignAcc1" presStyleIdx="6" presStyleCnt="9"/>
      <dgm:spPr/>
    </dgm:pt>
    <dgm:pt modelId="{96093A14-8076-4EEA-A9CA-7E41BC909227}" type="pres">
      <dgm:prSet presAssocID="{5378C8AD-3C97-48A3-9058-450A18E73E23}" presName="imageaccent7" presStyleCnt="0"/>
      <dgm:spPr/>
    </dgm:pt>
    <dgm:pt modelId="{C1C9333C-D320-48D6-8144-BFD0E52ED111}" type="pres">
      <dgm:prSet presAssocID="{5378C8AD-3C97-48A3-9058-450A18E73E23}" presName="accentRepeatNode" presStyleLbl="solidAlignAcc1" presStyleIdx="13" presStyleCnt="18"/>
      <dgm:spPr/>
    </dgm:pt>
    <dgm:pt modelId="{56B68A8F-12DB-4744-B0CC-33416CB5D220}" type="pres">
      <dgm:prSet presAssocID="{DD76A84E-8308-42ED-9EC3-CE517DDF8D2B}" presName="text8" presStyleCnt="0"/>
      <dgm:spPr/>
    </dgm:pt>
    <dgm:pt modelId="{90F7A787-030C-4E95-924C-7019B47EFA97}" type="pres">
      <dgm:prSet presAssocID="{DD76A84E-8308-42ED-9EC3-CE517DDF8D2B}" presName="textRepeatNode" presStyleLbl="alignNode1" presStyleIdx="7" presStyleCnt="9">
        <dgm:presLayoutVars>
          <dgm:chMax val="0"/>
          <dgm:chPref val="0"/>
          <dgm:bulletEnabled val="1"/>
        </dgm:presLayoutVars>
      </dgm:prSet>
      <dgm:spPr/>
    </dgm:pt>
    <dgm:pt modelId="{5EFE3A70-C27E-4173-AEFB-E7C67664A958}" type="pres">
      <dgm:prSet presAssocID="{DD76A84E-8308-42ED-9EC3-CE517DDF8D2B}" presName="textaccent8" presStyleCnt="0"/>
      <dgm:spPr/>
    </dgm:pt>
    <dgm:pt modelId="{49AA34C9-177D-4ABB-8A18-40626B2132FD}" type="pres">
      <dgm:prSet presAssocID="{DD76A84E-8308-42ED-9EC3-CE517DDF8D2B}" presName="accentRepeatNode" presStyleLbl="solidAlignAcc1" presStyleIdx="14" presStyleCnt="18"/>
      <dgm:spPr/>
    </dgm:pt>
    <dgm:pt modelId="{B9A82710-A02C-4A27-8778-56DCA5C1D430}" type="pres">
      <dgm:prSet presAssocID="{DD02C192-DEE8-4F0E-87BA-C2FE1009FE8B}" presName="image8" presStyleCnt="0"/>
      <dgm:spPr/>
    </dgm:pt>
    <dgm:pt modelId="{6066BFD3-A22B-46C1-9D15-5B73FBA89DEE}" type="pres">
      <dgm:prSet presAssocID="{DD02C192-DEE8-4F0E-87BA-C2FE1009FE8B}" presName="imageRepeatNode" presStyleLbl="alignAcc1" presStyleIdx="7" presStyleCnt="9"/>
      <dgm:spPr/>
    </dgm:pt>
    <dgm:pt modelId="{F04A2E6B-4945-4129-8CC2-855B31B5872A}" type="pres">
      <dgm:prSet presAssocID="{DD02C192-DEE8-4F0E-87BA-C2FE1009FE8B}" presName="imageaccent8" presStyleCnt="0"/>
      <dgm:spPr/>
    </dgm:pt>
    <dgm:pt modelId="{CBA56B7C-DF8A-4187-B711-B897C77A2BF2}" type="pres">
      <dgm:prSet presAssocID="{DD02C192-DEE8-4F0E-87BA-C2FE1009FE8B}" presName="accentRepeatNode" presStyleLbl="solidAlignAcc1" presStyleIdx="15" presStyleCnt="18"/>
      <dgm:spPr/>
    </dgm:pt>
    <dgm:pt modelId="{7391C6C7-E125-234F-B04B-1C3FDE0ED04C}" type="pres">
      <dgm:prSet presAssocID="{FDB80C72-E08F-4A4D-B4E9-F7A9C252920E}" presName="text9" presStyleCnt="0"/>
      <dgm:spPr/>
    </dgm:pt>
    <dgm:pt modelId="{53E962C0-68EB-6B4E-A95E-A2D0C31CAA5C}" type="pres">
      <dgm:prSet presAssocID="{FDB80C72-E08F-4A4D-B4E9-F7A9C252920E}" presName="textRepeatNode" presStyleLbl="alignNode1" presStyleIdx="8" presStyleCnt="9">
        <dgm:presLayoutVars>
          <dgm:chMax val="0"/>
          <dgm:chPref val="0"/>
          <dgm:bulletEnabled val="1"/>
        </dgm:presLayoutVars>
      </dgm:prSet>
      <dgm:spPr/>
    </dgm:pt>
    <dgm:pt modelId="{28EAEBB4-A511-534F-BC66-8BC29A2DBA7D}" type="pres">
      <dgm:prSet presAssocID="{FDB80C72-E08F-4A4D-B4E9-F7A9C252920E}" presName="textaccent9" presStyleCnt="0"/>
      <dgm:spPr/>
    </dgm:pt>
    <dgm:pt modelId="{E961CDF9-6BB4-B740-AD74-81F73392AF37}" type="pres">
      <dgm:prSet presAssocID="{FDB80C72-E08F-4A4D-B4E9-F7A9C252920E}" presName="accentRepeatNode" presStyleLbl="solidAlignAcc1" presStyleIdx="16" presStyleCnt="18"/>
      <dgm:spPr/>
    </dgm:pt>
    <dgm:pt modelId="{F2019B54-5C29-0B4D-9EB8-041CDA7F7357}" type="pres">
      <dgm:prSet presAssocID="{B4F07E81-9EA2-8847-BB13-F29EBD13DABA}" presName="image9" presStyleCnt="0"/>
      <dgm:spPr/>
    </dgm:pt>
    <dgm:pt modelId="{9F003272-7FA5-B74D-91C8-DBC7BF92DDD7}" type="pres">
      <dgm:prSet presAssocID="{B4F07E81-9EA2-8847-BB13-F29EBD13DABA}" presName="imageRepeatNode" presStyleLbl="alignAcc1" presStyleIdx="8" presStyleCnt="9"/>
      <dgm:spPr/>
    </dgm:pt>
    <dgm:pt modelId="{4177B40A-E96C-3D42-86FD-AF088E46A120}" type="pres">
      <dgm:prSet presAssocID="{B4F07E81-9EA2-8847-BB13-F29EBD13DABA}" presName="imageaccent9" presStyleCnt="0"/>
      <dgm:spPr/>
    </dgm:pt>
    <dgm:pt modelId="{9A3725D9-F7E8-694B-A3BE-AA2E49178592}" type="pres">
      <dgm:prSet presAssocID="{B4F07E81-9EA2-8847-BB13-F29EBD13DABA}" presName="accentRepeatNode" presStyleLbl="solidAlignAcc1" presStyleIdx="17" presStyleCnt="18"/>
      <dgm:spPr/>
    </dgm:pt>
  </dgm:ptLst>
  <dgm:cxnLst>
    <dgm:cxn modelId="{6E75F50E-FDDC-4FCE-8D82-534F0ACCE101}" type="presOf" srcId="{1C7AC95B-1863-4FAF-94D4-79F3F4545155}" destId="{C259BF14-671B-4FF1-B09F-82593E9602EB}" srcOrd="0" destOrd="0" presId="urn:microsoft.com/office/officeart/2008/layout/HexagonCluster"/>
    <dgm:cxn modelId="{1C92F70F-911F-46FF-98E1-AAD5BA4EA138}" srcId="{7A4BA23F-789D-4FEC-8393-921B06297B8A}" destId="{C2900BB3-2A67-4F80-9B1F-55628EB79F4B}" srcOrd="2" destOrd="0" parTransId="{FDEA7E15-AC10-43C8-953D-F5BF44CB3799}" sibTransId="{DE1DE1CE-403D-44E5-91BD-F2D32BA2B820}"/>
    <dgm:cxn modelId="{9842B919-4368-46DF-91B9-9F454AC4A965}" type="presOf" srcId="{9128BA6D-AEFF-40D5-84F9-735800BBA398}" destId="{4C8ED13B-D531-48E1-B768-518354CEDE6E}" srcOrd="0" destOrd="0" presId="urn:microsoft.com/office/officeart/2008/layout/HexagonCluster"/>
    <dgm:cxn modelId="{A983FB1C-A549-49F1-B84D-3B1D138C0D90}" srcId="{7A4BA23F-789D-4FEC-8393-921B06297B8A}" destId="{1C7AC95B-1863-4FAF-94D4-79F3F4545155}" srcOrd="4" destOrd="0" parTransId="{AEB1AED1-7391-46DA-B487-198A34D1309A}" sibTransId="{052695CD-A095-47AB-84B1-C5444FEBA5A4}"/>
    <dgm:cxn modelId="{6D7B1324-CB60-433C-AEDB-B20595E8ACE6}" type="presOf" srcId="{C2900BB3-2A67-4F80-9B1F-55628EB79F4B}" destId="{B02DAF58-F774-4F25-8A9D-6D69A632520A}" srcOrd="0" destOrd="0" presId="urn:microsoft.com/office/officeart/2008/layout/HexagonCluster"/>
    <dgm:cxn modelId="{5985F226-0EF8-4D1E-860A-CB060943C8CB}" srcId="{7A4BA23F-789D-4FEC-8393-921B06297B8A}" destId="{E9467EA1-AC1F-4CBA-8B4F-5B7A2B4B62D1}" srcOrd="5" destOrd="0" parTransId="{53DCF622-E097-478E-AA39-BBB82AA39141}" sibTransId="{7E449E22-C1A8-4574-92ED-67C228BBD1AD}"/>
    <dgm:cxn modelId="{B1105E2C-0CB2-FA4D-823B-08E47429F021}" type="presOf" srcId="{FDB80C72-E08F-4A4D-B4E9-F7A9C252920E}" destId="{53E962C0-68EB-6B4E-A95E-A2D0C31CAA5C}" srcOrd="0" destOrd="0" presId="urn:microsoft.com/office/officeart/2008/layout/HexagonCluster"/>
    <dgm:cxn modelId="{B76E864D-4BF2-4E5B-A291-0E3F166EFAD4}" type="presOf" srcId="{B6A29FFE-7178-4CD8-9FFC-6CC3B51A3513}" destId="{CD8596C3-C41F-4D42-BF5F-EAD6C0B67DB8}" srcOrd="0" destOrd="0" presId="urn:microsoft.com/office/officeart/2008/layout/HexagonCluster"/>
    <dgm:cxn modelId="{4551BF59-6AE2-4A4C-A9D0-6389915326A7}" srcId="{7A4BA23F-789D-4FEC-8393-921B06297B8A}" destId="{B6A29FFE-7178-4CD8-9FFC-6CC3B51A3513}" srcOrd="0" destOrd="0" parTransId="{A9457520-2D61-4E11-93DE-F0FBB75996FC}" sibTransId="{D05CA990-D917-4C0B-B33C-6AFD7150E963}"/>
    <dgm:cxn modelId="{5FCF375A-C5BF-45DD-8171-3182950F2189}" type="presOf" srcId="{E9467EA1-AC1F-4CBA-8B4F-5B7A2B4B62D1}" destId="{E89E007D-66AF-4E43-A93C-6837C168B660}" srcOrd="0" destOrd="0" presId="urn:microsoft.com/office/officeart/2008/layout/HexagonCluster"/>
    <dgm:cxn modelId="{89D1E96C-BDA1-4E82-A714-2025FE0CFA97}" type="presOf" srcId="{D281BD3A-79BD-4F82-B0CB-5F1073B57F80}" destId="{EA724AAF-E017-4C81-9E03-3A619FFF2944}" srcOrd="0" destOrd="0" presId="urn:microsoft.com/office/officeart/2008/layout/HexagonCluster"/>
    <dgm:cxn modelId="{5F5FA96D-6137-49E9-B262-DE6B1AFAE910}" type="presOf" srcId="{19CE4AD0-ABE3-44C4-B456-35D3ABD9C305}" destId="{1391E279-BC2F-41CB-A8CA-95715BF268D1}" srcOrd="0" destOrd="0" presId="urn:microsoft.com/office/officeart/2008/layout/HexagonCluster"/>
    <dgm:cxn modelId="{7CF5656E-D626-4EEB-B770-394BFD29D876}" type="presOf" srcId="{DE1DE1CE-403D-44E5-91BD-F2D32BA2B820}" destId="{2A33ED53-0B69-4D4C-8EC1-2C2303053410}" srcOrd="0" destOrd="0" presId="urn:microsoft.com/office/officeart/2008/layout/HexagonCluster"/>
    <dgm:cxn modelId="{7E9BF573-0F61-6E4C-BFB4-9E73CF1F8C61}" srcId="{7A4BA23F-789D-4FEC-8393-921B06297B8A}" destId="{FDB80C72-E08F-4A4D-B4E9-F7A9C252920E}" srcOrd="8" destOrd="0" parTransId="{3B2AF10E-0943-DE44-A0D1-E18E5C415822}" sibTransId="{B4F07E81-9EA2-8847-BB13-F29EBD13DABA}"/>
    <dgm:cxn modelId="{63DDF27D-053C-4E3D-A0DF-4E7A79D5A658}" srcId="{7A4BA23F-789D-4FEC-8393-921B06297B8A}" destId="{459BD724-38A4-4FBA-AEE5-A83032D215EB}" srcOrd="6" destOrd="0" parTransId="{1F5168CF-507A-4EBA-BC6A-D0ADF5792187}" sibTransId="{5378C8AD-3C97-48A3-9058-450A18E73E23}"/>
    <dgm:cxn modelId="{77A87D87-B712-4F01-AAB0-7014E67FBCA1}" type="presOf" srcId="{459BD724-38A4-4FBA-AEE5-A83032D215EB}" destId="{019C55CF-042D-4451-9F76-95C1CAEC9672}" srcOrd="0" destOrd="0" presId="urn:microsoft.com/office/officeart/2008/layout/HexagonCluster"/>
    <dgm:cxn modelId="{06C2018C-525F-4EDF-8190-6FFEACEB116A}" type="presOf" srcId="{052695CD-A095-47AB-84B1-C5444FEBA5A4}" destId="{4AD10BCE-0BE9-42D3-9763-3C40B2E0A30F}" srcOrd="0" destOrd="0" presId="urn:microsoft.com/office/officeart/2008/layout/HexagonCluster"/>
    <dgm:cxn modelId="{4E7FDF99-667A-484C-8B9D-3D5F891D1973}" srcId="{7A4BA23F-789D-4FEC-8393-921B06297B8A}" destId="{D281BD3A-79BD-4F82-B0CB-5F1073B57F80}" srcOrd="3" destOrd="0" parTransId="{C77947A3-A023-45B9-9FC5-39B887CB32A2}" sibTransId="{2E1C56E5-70BB-4AEB-9FAB-48FEF29DA50E}"/>
    <dgm:cxn modelId="{5A2BACA2-B6F2-4580-9A7F-F3D1CF61C14B}" type="presOf" srcId="{5378C8AD-3C97-48A3-9058-450A18E73E23}" destId="{33EFC1E5-382A-47A5-9D23-DBACEEBB6960}" srcOrd="0" destOrd="0" presId="urn:microsoft.com/office/officeart/2008/layout/HexagonCluster"/>
    <dgm:cxn modelId="{D40424A3-1C2D-4A03-86AF-469D54E6CBD0}" srcId="{7A4BA23F-789D-4FEC-8393-921B06297B8A}" destId="{19CE4AD0-ABE3-44C4-B456-35D3ABD9C305}" srcOrd="1" destOrd="0" parTransId="{3BA8190A-9029-4855-A142-39E1B8D912BC}" sibTransId="{9128BA6D-AEFF-40D5-84F9-735800BBA398}"/>
    <dgm:cxn modelId="{A40E15AE-F32F-4AAF-AEDF-50C9E3C53B6B}" type="presOf" srcId="{DD76A84E-8308-42ED-9EC3-CE517DDF8D2B}" destId="{90F7A787-030C-4E95-924C-7019B47EFA97}" srcOrd="0" destOrd="0" presId="urn:microsoft.com/office/officeart/2008/layout/HexagonCluster"/>
    <dgm:cxn modelId="{A50C3BB0-C9DC-3340-98DB-6DD0B8760D41}" type="presOf" srcId="{B4F07E81-9EA2-8847-BB13-F29EBD13DABA}" destId="{9F003272-7FA5-B74D-91C8-DBC7BF92DDD7}" srcOrd="0" destOrd="0" presId="urn:microsoft.com/office/officeart/2008/layout/HexagonCluster"/>
    <dgm:cxn modelId="{647902BE-3BD4-434B-967D-07A5B65F7B26}" type="presOf" srcId="{2E1C56E5-70BB-4AEB-9FAB-48FEF29DA50E}" destId="{3FD7396F-93BE-4CEB-94FF-8B69FD649238}" srcOrd="0" destOrd="0" presId="urn:microsoft.com/office/officeart/2008/layout/HexagonCluster"/>
    <dgm:cxn modelId="{431052C9-604C-45AF-9179-C549746C875F}" type="presOf" srcId="{D05CA990-D917-4C0B-B33C-6AFD7150E963}" destId="{93F1CD58-B440-4271-BC4A-254DE61E5ACE}" srcOrd="0" destOrd="0" presId="urn:microsoft.com/office/officeart/2008/layout/HexagonCluster"/>
    <dgm:cxn modelId="{94F06CD2-4397-4CF7-A844-76385D7A4415}" type="presOf" srcId="{7E449E22-C1A8-4574-92ED-67C228BBD1AD}" destId="{82B0E228-620C-4CAE-95C8-0076B489CCE0}" srcOrd="0" destOrd="0" presId="urn:microsoft.com/office/officeart/2008/layout/HexagonCluster"/>
    <dgm:cxn modelId="{1D8846DB-A6BE-401D-809C-10FFB05F3B73}" type="presOf" srcId="{DD02C192-DEE8-4F0E-87BA-C2FE1009FE8B}" destId="{6066BFD3-A22B-46C1-9D15-5B73FBA89DEE}" srcOrd="0" destOrd="0" presId="urn:microsoft.com/office/officeart/2008/layout/HexagonCluster"/>
    <dgm:cxn modelId="{F5B48ADD-26B7-42A1-A9CF-9D50B6CE4BF2}" type="presOf" srcId="{7A4BA23F-789D-4FEC-8393-921B06297B8A}" destId="{D9871AB5-4723-493C-B99E-15AB911914F4}" srcOrd="0" destOrd="0" presId="urn:microsoft.com/office/officeart/2008/layout/HexagonCluster"/>
    <dgm:cxn modelId="{FBD84FE1-64E1-47EF-8BB2-8527C50B9EEE}" srcId="{7A4BA23F-789D-4FEC-8393-921B06297B8A}" destId="{DD76A84E-8308-42ED-9EC3-CE517DDF8D2B}" srcOrd="7" destOrd="0" parTransId="{DC6C28E9-D429-4CAD-8E75-5DC7FE80DB06}" sibTransId="{DD02C192-DEE8-4F0E-87BA-C2FE1009FE8B}"/>
    <dgm:cxn modelId="{A6FD36F9-D4A1-4ABB-B3B5-90BEB8E59124}" type="presParOf" srcId="{D9871AB5-4723-493C-B99E-15AB911914F4}" destId="{6FCE14E4-7585-4A1E-863E-7198403D75A6}" srcOrd="0" destOrd="0" presId="urn:microsoft.com/office/officeart/2008/layout/HexagonCluster"/>
    <dgm:cxn modelId="{07E9C180-C13B-4D9F-914C-DD6F3665B7DE}" type="presParOf" srcId="{6FCE14E4-7585-4A1E-863E-7198403D75A6}" destId="{CD8596C3-C41F-4D42-BF5F-EAD6C0B67DB8}" srcOrd="0" destOrd="0" presId="urn:microsoft.com/office/officeart/2008/layout/HexagonCluster"/>
    <dgm:cxn modelId="{00623FB2-6BFB-4EE2-9ADC-2FD2F581940E}" type="presParOf" srcId="{D9871AB5-4723-493C-B99E-15AB911914F4}" destId="{5E4221D0-40EF-482B-AD95-D9FD63E8C221}" srcOrd="1" destOrd="0" presId="urn:microsoft.com/office/officeart/2008/layout/HexagonCluster"/>
    <dgm:cxn modelId="{C1E6E4A5-4CAF-4183-B624-698473AA5CF7}" type="presParOf" srcId="{5E4221D0-40EF-482B-AD95-D9FD63E8C221}" destId="{F03008EB-D938-4CC0-8595-6A4E97165A3B}" srcOrd="0" destOrd="0" presId="urn:microsoft.com/office/officeart/2008/layout/HexagonCluster"/>
    <dgm:cxn modelId="{2FF294C4-E252-492E-A945-7ACDC5445E86}" type="presParOf" srcId="{D9871AB5-4723-493C-B99E-15AB911914F4}" destId="{84421ABA-5C08-452B-B998-432C23F07395}" srcOrd="2" destOrd="0" presId="urn:microsoft.com/office/officeart/2008/layout/HexagonCluster"/>
    <dgm:cxn modelId="{7D8813FD-A6C4-48DB-AF2B-FA7B04449DC4}" type="presParOf" srcId="{84421ABA-5C08-452B-B998-432C23F07395}" destId="{93F1CD58-B440-4271-BC4A-254DE61E5ACE}" srcOrd="0" destOrd="0" presId="urn:microsoft.com/office/officeart/2008/layout/HexagonCluster"/>
    <dgm:cxn modelId="{9FE37E5D-0119-4857-B07F-8C6E0A16882A}" type="presParOf" srcId="{D9871AB5-4723-493C-B99E-15AB911914F4}" destId="{90E6718F-A66C-4518-8FAB-F2AE3BDEA276}" srcOrd="3" destOrd="0" presId="urn:microsoft.com/office/officeart/2008/layout/HexagonCluster"/>
    <dgm:cxn modelId="{F11E38B8-1F30-4865-ABBC-B38C61B572D7}" type="presParOf" srcId="{90E6718F-A66C-4518-8FAB-F2AE3BDEA276}" destId="{86EC0912-A697-495B-B570-80A62A506187}" srcOrd="0" destOrd="0" presId="urn:microsoft.com/office/officeart/2008/layout/HexagonCluster"/>
    <dgm:cxn modelId="{3CBEEC52-00D6-4501-9A5C-C3CE2757B5E3}" type="presParOf" srcId="{D9871AB5-4723-493C-B99E-15AB911914F4}" destId="{64D9DB6F-B0B7-4A00-894B-13DADD79F316}" srcOrd="4" destOrd="0" presId="urn:microsoft.com/office/officeart/2008/layout/HexagonCluster"/>
    <dgm:cxn modelId="{8A3D6C95-9CF9-4BAE-8A2A-77715886FFE1}" type="presParOf" srcId="{64D9DB6F-B0B7-4A00-894B-13DADD79F316}" destId="{1391E279-BC2F-41CB-A8CA-95715BF268D1}" srcOrd="0" destOrd="0" presId="urn:microsoft.com/office/officeart/2008/layout/HexagonCluster"/>
    <dgm:cxn modelId="{C7498EF0-DD85-4874-B868-E956F6E489C4}" type="presParOf" srcId="{D9871AB5-4723-493C-B99E-15AB911914F4}" destId="{C56E46EC-6CB6-4DBC-9481-483032971897}" srcOrd="5" destOrd="0" presId="urn:microsoft.com/office/officeart/2008/layout/HexagonCluster"/>
    <dgm:cxn modelId="{A3C0A76E-E39F-4249-9F2E-14269EB6F58E}" type="presParOf" srcId="{C56E46EC-6CB6-4DBC-9481-483032971897}" destId="{85312C61-AEC0-4CF7-8DFD-77720FE7B118}" srcOrd="0" destOrd="0" presId="urn:microsoft.com/office/officeart/2008/layout/HexagonCluster"/>
    <dgm:cxn modelId="{B6952332-39CF-4726-A8F1-DCB791DC60F2}" type="presParOf" srcId="{D9871AB5-4723-493C-B99E-15AB911914F4}" destId="{DF025781-1E0A-4E5C-8C4A-B466841EEA27}" srcOrd="6" destOrd="0" presId="urn:microsoft.com/office/officeart/2008/layout/HexagonCluster"/>
    <dgm:cxn modelId="{5CF6AAA6-6D83-4EDF-AC92-5140D62D8614}" type="presParOf" srcId="{DF025781-1E0A-4E5C-8C4A-B466841EEA27}" destId="{4C8ED13B-D531-48E1-B768-518354CEDE6E}" srcOrd="0" destOrd="0" presId="urn:microsoft.com/office/officeart/2008/layout/HexagonCluster"/>
    <dgm:cxn modelId="{17E6C9D0-E945-417C-BA14-BDC4DAF4B94C}" type="presParOf" srcId="{D9871AB5-4723-493C-B99E-15AB911914F4}" destId="{C869BF42-84D2-4C2B-A5AA-AFEE19EB4E89}" srcOrd="7" destOrd="0" presId="urn:microsoft.com/office/officeart/2008/layout/HexagonCluster"/>
    <dgm:cxn modelId="{44F03D33-37E5-4CFF-B4EC-D78AD3CD9E37}" type="presParOf" srcId="{C869BF42-84D2-4C2B-A5AA-AFEE19EB4E89}" destId="{43B12074-7EA3-4C92-8F4B-7DCBC48D836F}" srcOrd="0" destOrd="0" presId="urn:microsoft.com/office/officeart/2008/layout/HexagonCluster"/>
    <dgm:cxn modelId="{6AAA4FF7-6E41-4835-A638-C0B47131A2F0}" type="presParOf" srcId="{D9871AB5-4723-493C-B99E-15AB911914F4}" destId="{B23B0027-C289-4A2B-A497-D0B74904097B}" srcOrd="8" destOrd="0" presId="urn:microsoft.com/office/officeart/2008/layout/HexagonCluster"/>
    <dgm:cxn modelId="{FCA3823D-3CB0-47F5-BF0C-63117ACB84D1}" type="presParOf" srcId="{B23B0027-C289-4A2B-A497-D0B74904097B}" destId="{B02DAF58-F774-4F25-8A9D-6D69A632520A}" srcOrd="0" destOrd="0" presId="urn:microsoft.com/office/officeart/2008/layout/HexagonCluster"/>
    <dgm:cxn modelId="{E0D5CE7A-330E-4043-97D6-142E106ADD61}" type="presParOf" srcId="{D9871AB5-4723-493C-B99E-15AB911914F4}" destId="{DA275555-346D-4B34-9D3C-60BC44C3DEC4}" srcOrd="9" destOrd="0" presId="urn:microsoft.com/office/officeart/2008/layout/HexagonCluster"/>
    <dgm:cxn modelId="{39A93D25-0BBB-421F-B326-06A6265EF242}" type="presParOf" srcId="{DA275555-346D-4B34-9D3C-60BC44C3DEC4}" destId="{BE47939B-BE4A-4AD6-A740-4018335203C9}" srcOrd="0" destOrd="0" presId="urn:microsoft.com/office/officeart/2008/layout/HexagonCluster"/>
    <dgm:cxn modelId="{740F2145-18F9-4C0F-8DCB-8F9BE943821C}" type="presParOf" srcId="{D9871AB5-4723-493C-B99E-15AB911914F4}" destId="{2A2E613E-651A-4C72-A8E3-DD44D5081DD1}" srcOrd="10" destOrd="0" presId="urn:microsoft.com/office/officeart/2008/layout/HexagonCluster"/>
    <dgm:cxn modelId="{8159F4B7-F6D3-4B72-912D-D4F9E616C099}" type="presParOf" srcId="{2A2E613E-651A-4C72-A8E3-DD44D5081DD1}" destId="{2A33ED53-0B69-4D4C-8EC1-2C2303053410}" srcOrd="0" destOrd="0" presId="urn:microsoft.com/office/officeart/2008/layout/HexagonCluster"/>
    <dgm:cxn modelId="{FEDC7E37-82DF-4947-B461-E71C2009139F}" type="presParOf" srcId="{D9871AB5-4723-493C-B99E-15AB911914F4}" destId="{11E5F2F7-1AA2-45C1-ACF0-9FFE9C79C26A}" srcOrd="11" destOrd="0" presId="urn:microsoft.com/office/officeart/2008/layout/HexagonCluster"/>
    <dgm:cxn modelId="{CDB1BA08-DE2E-4665-9C03-A10FA451CBEC}" type="presParOf" srcId="{11E5F2F7-1AA2-45C1-ACF0-9FFE9C79C26A}" destId="{CE08E9DE-594C-46F7-9181-42473F8B42D4}" srcOrd="0" destOrd="0" presId="urn:microsoft.com/office/officeart/2008/layout/HexagonCluster"/>
    <dgm:cxn modelId="{ED325FDA-7BED-4490-80E0-679180F294CB}" type="presParOf" srcId="{D9871AB5-4723-493C-B99E-15AB911914F4}" destId="{772DC2F3-8BE5-4F9B-A7CA-EF7F5A42A3DC}" srcOrd="12" destOrd="0" presId="urn:microsoft.com/office/officeart/2008/layout/HexagonCluster"/>
    <dgm:cxn modelId="{13C205C6-7B14-47F8-B109-2A84502D2F26}" type="presParOf" srcId="{772DC2F3-8BE5-4F9B-A7CA-EF7F5A42A3DC}" destId="{EA724AAF-E017-4C81-9E03-3A619FFF2944}" srcOrd="0" destOrd="0" presId="urn:microsoft.com/office/officeart/2008/layout/HexagonCluster"/>
    <dgm:cxn modelId="{9551D2CF-BABD-4B9F-91F2-657104F3870F}" type="presParOf" srcId="{D9871AB5-4723-493C-B99E-15AB911914F4}" destId="{B6BD6BA7-28C3-4A39-A27C-610DB5919ECB}" srcOrd="13" destOrd="0" presId="urn:microsoft.com/office/officeart/2008/layout/HexagonCluster"/>
    <dgm:cxn modelId="{5BACB81C-9081-4A27-B777-9FC60961EFD1}" type="presParOf" srcId="{B6BD6BA7-28C3-4A39-A27C-610DB5919ECB}" destId="{A90A0A1B-50D9-4C69-B0D3-306716CB3905}" srcOrd="0" destOrd="0" presId="urn:microsoft.com/office/officeart/2008/layout/HexagonCluster"/>
    <dgm:cxn modelId="{ED4F61E1-5E56-4D5A-96B0-73C01B204682}" type="presParOf" srcId="{D9871AB5-4723-493C-B99E-15AB911914F4}" destId="{5A82E3A1-0E22-434C-A695-35EB18EB60AD}" srcOrd="14" destOrd="0" presId="urn:microsoft.com/office/officeart/2008/layout/HexagonCluster"/>
    <dgm:cxn modelId="{504AA1E8-926E-431C-AC18-33D991C5BCA5}" type="presParOf" srcId="{5A82E3A1-0E22-434C-A695-35EB18EB60AD}" destId="{3FD7396F-93BE-4CEB-94FF-8B69FD649238}" srcOrd="0" destOrd="0" presId="urn:microsoft.com/office/officeart/2008/layout/HexagonCluster"/>
    <dgm:cxn modelId="{12B61DAC-DF5C-4BD3-B478-91481F027026}" type="presParOf" srcId="{D9871AB5-4723-493C-B99E-15AB911914F4}" destId="{5C0671BD-DB72-4A29-A053-48FAC2509D5C}" srcOrd="15" destOrd="0" presId="urn:microsoft.com/office/officeart/2008/layout/HexagonCluster"/>
    <dgm:cxn modelId="{86C666AF-E3D4-4B92-8A0C-544D4A5A1D80}" type="presParOf" srcId="{5C0671BD-DB72-4A29-A053-48FAC2509D5C}" destId="{81D60D7A-CCA7-44AE-A0FF-D042A706975C}" srcOrd="0" destOrd="0" presId="urn:microsoft.com/office/officeart/2008/layout/HexagonCluster"/>
    <dgm:cxn modelId="{867B0528-DD56-455D-8E9C-1AAC832DF022}" type="presParOf" srcId="{D9871AB5-4723-493C-B99E-15AB911914F4}" destId="{9339F3C5-EE6C-45F7-A701-9EE3F6C9EA0C}" srcOrd="16" destOrd="0" presId="urn:microsoft.com/office/officeart/2008/layout/HexagonCluster"/>
    <dgm:cxn modelId="{012AF72B-870D-4284-8215-2501F6EA77AF}" type="presParOf" srcId="{9339F3C5-EE6C-45F7-A701-9EE3F6C9EA0C}" destId="{C259BF14-671B-4FF1-B09F-82593E9602EB}" srcOrd="0" destOrd="0" presId="urn:microsoft.com/office/officeart/2008/layout/HexagonCluster"/>
    <dgm:cxn modelId="{8EB560E9-8E6A-4012-95B2-4C7D86648B5F}" type="presParOf" srcId="{D9871AB5-4723-493C-B99E-15AB911914F4}" destId="{3DA134D6-4DC4-4B68-BD16-34C7116089CA}" srcOrd="17" destOrd="0" presId="urn:microsoft.com/office/officeart/2008/layout/HexagonCluster"/>
    <dgm:cxn modelId="{3232B656-71C3-42E2-A9D7-8B59698DE386}" type="presParOf" srcId="{3DA134D6-4DC4-4B68-BD16-34C7116089CA}" destId="{25EA4ABD-EE9B-403F-8A1C-652D26654ED4}" srcOrd="0" destOrd="0" presId="urn:microsoft.com/office/officeart/2008/layout/HexagonCluster"/>
    <dgm:cxn modelId="{42B73E8B-574A-4437-85C8-394E5BF25674}" type="presParOf" srcId="{D9871AB5-4723-493C-B99E-15AB911914F4}" destId="{B24FB0B9-5C71-482D-B986-A3C947D1D9DA}" srcOrd="18" destOrd="0" presId="urn:microsoft.com/office/officeart/2008/layout/HexagonCluster"/>
    <dgm:cxn modelId="{EF3A905E-1EF0-496F-AE3C-B7A2CAFF8762}" type="presParOf" srcId="{B24FB0B9-5C71-482D-B986-A3C947D1D9DA}" destId="{4AD10BCE-0BE9-42D3-9763-3C40B2E0A30F}" srcOrd="0" destOrd="0" presId="urn:microsoft.com/office/officeart/2008/layout/HexagonCluster"/>
    <dgm:cxn modelId="{E217E765-8A05-45AF-95B4-9A2DC7A7024C}" type="presParOf" srcId="{D9871AB5-4723-493C-B99E-15AB911914F4}" destId="{4EB7B7FE-852F-406E-B44B-8FA54F244ED4}" srcOrd="19" destOrd="0" presId="urn:microsoft.com/office/officeart/2008/layout/HexagonCluster"/>
    <dgm:cxn modelId="{213A9503-279C-4756-8E25-C16CBD197AE3}" type="presParOf" srcId="{4EB7B7FE-852F-406E-B44B-8FA54F244ED4}" destId="{FB35BD52-1B9E-48CC-AD0E-163D345446FD}" srcOrd="0" destOrd="0" presId="urn:microsoft.com/office/officeart/2008/layout/HexagonCluster"/>
    <dgm:cxn modelId="{F1F7A369-34A0-4456-A32D-E516D3A3D82D}" type="presParOf" srcId="{D9871AB5-4723-493C-B99E-15AB911914F4}" destId="{BA581CB6-08C5-4317-92B8-3894705684E5}" srcOrd="20" destOrd="0" presId="urn:microsoft.com/office/officeart/2008/layout/HexagonCluster"/>
    <dgm:cxn modelId="{14E0F344-CBB4-4FE4-834E-87C55B521A22}" type="presParOf" srcId="{BA581CB6-08C5-4317-92B8-3894705684E5}" destId="{E89E007D-66AF-4E43-A93C-6837C168B660}" srcOrd="0" destOrd="0" presId="urn:microsoft.com/office/officeart/2008/layout/HexagonCluster"/>
    <dgm:cxn modelId="{02D12A1C-2067-47B6-91E7-1D6B0F8C831C}" type="presParOf" srcId="{D9871AB5-4723-493C-B99E-15AB911914F4}" destId="{56315B56-2EE0-4833-8BE3-DD60F986550C}" srcOrd="21" destOrd="0" presId="urn:microsoft.com/office/officeart/2008/layout/HexagonCluster"/>
    <dgm:cxn modelId="{C367543C-B0DA-4BF7-8341-C8BB6044B8DD}" type="presParOf" srcId="{56315B56-2EE0-4833-8BE3-DD60F986550C}" destId="{3468AF32-DA6A-475F-97A6-438285ACF629}" srcOrd="0" destOrd="0" presId="urn:microsoft.com/office/officeart/2008/layout/HexagonCluster"/>
    <dgm:cxn modelId="{FD44ACFC-2114-4760-A5C8-3DCD0972F768}" type="presParOf" srcId="{D9871AB5-4723-493C-B99E-15AB911914F4}" destId="{F0EBFFC1-3374-46DE-9953-DFF84124423E}" srcOrd="22" destOrd="0" presId="urn:microsoft.com/office/officeart/2008/layout/HexagonCluster"/>
    <dgm:cxn modelId="{7FD97604-4AF3-49F7-B578-4519EF1B67E3}" type="presParOf" srcId="{F0EBFFC1-3374-46DE-9953-DFF84124423E}" destId="{82B0E228-620C-4CAE-95C8-0076B489CCE0}" srcOrd="0" destOrd="0" presId="urn:microsoft.com/office/officeart/2008/layout/HexagonCluster"/>
    <dgm:cxn modelId="{FA0B2F54-D9E2-41B3-9B73-5DF2B68478AE}" type="presParOf" srcId="{D9871AB5-4723-493C-B99E-15AB911914F4}" destId="{10FA8D8D-1FB0-4BD7-BFFB-0F08746DA29C}" srcOrd="23" destOrd="0" presId="urn:microsoft.com/office/officeart/2008/layout/HexagonCluster"/>
    <dgm:cxn modelId="{BA974D2D-302E-4988-BC7F-7273CE7F73A6}" type="presParOf" srcId="{10FA8D8D-1FB0-4BD7-BFFB-0F08746DA29C}" destId="{BCC15E88-4A65-4362-BD0F-F13B1C20C58F}" srcOrd="0" destOrd="0" presId="urn:microsoft.com/office/officeart/2008/layout/HexagonCluster"/>
    <dgm:cxn modelId="{DE3DF20F-0735-4B11-A5C9-3D5C0384DA87}" type="presParOf" srcId="{D9871AB5-4723-493C-B99E-15AB911914F4}" destId="{4356EBCF-6EAF-4630-9F63-A70B5D9DAC50}" srcOrd="24" destOrd="0" presId="urn:microsoft.com/office/officeart/2008/layout/HexagonCluster"/>
    <dgm:cxn modelId="{013594AF-9079-4592-BA8A-9813CA3E89F4}" type="presParOf" srcId="{4356EBCF-6EAF-4630-9F63-A70B5D9DAC50}" destId="{019C55CF-042D-4451-9F76-95C1CAEC9672}" srcOrd="0" destOrd="0" presId="urn:microsoft.com/office/officeart/2008/layout/HexagonCluster"/>
    <dgm:cxn modelId="{84EF4EF0-CBE1-4A56-8038-1DD85B3DC17E}" type="presParOf" srcId="{D9871AB5-4723-493C-B99E-15AB911914F4}" destId="{5C515878-D0FB-4A82-98E0-6F41CC4F7794}" srcOrd="25" destOrd="0" presId="urn:microsoft.com/office/officeart/2008/layout/HexagonCluster"/>
    <dgm:cxn modelId="{7D3629BF-C599-4D80-87C9-C99A1388772A}" type="presParOf" srcId="{5C515878-D0FB-4A82-98E0-6F41CC4F7794}" destId="{6C787629-23E0-4039-AA65-FB9F70763AC4}" srcOrd="0" destOrd="0" presId="urn:microsoft.com/office/officeart/2008/layout/HexagonCluster"/>
    <dgm:cxn modelId="{5C89AF96-9BDB-42DB-A4AC-9646B6FF685A}" type="presParOf" srcId="{D9871AB5-4723-493C-B99E-15AB911914F4}" destId="{37791E15-4DB0-42E6-8638-88A34ACE626F}" srcOrd="26" destOrd="0" presId="urn:microsoft.com/office/officeart/2008/layout/HexagonCluster"/>
    <dgm:cxn modelId="{F43A82AB-9BA7-4052-827D-60124F3F9BFB}" type="presParOf" srcId="{37791E15-4DB0-42E6-8638-88A34ACE626F}" destId="{33EFC1E5-382A-47A5-9D23-DBACEEBB6960}" srcOrd="0" destOrd="0" presId="urn:microsoft.com/office/officeart/2008/layout/HexagonCluster"/>
    <dgm:cxn modelId="{CC8C7C37-63DB-43A2-97D5-F41170AB1278}" type="presParOf" srcId="{D9871AB5-4723-493C-B99E-15AB911914F4}" destId="{96093A14-8076-4EEA-A9CA-7E41BC909227}" srcOrd="27" destOrd="0" presId="urn:microsoft.com/office/officeart/2008/layout/HexagonCluster"/>
    <dgm:cxn modelId="{3CB14F0F-F810-4E35-92F9-DD46A6A13633}" type="presParOf" srcId="{96093A14-8076-4EEA-A9CA-7E41BC909227}" destId="{C1C9333C-D320-48D6-8144-BFD0E52ED111}" srcOrd="0" destOrd="0" presId="urn:microsoft.com/office/officeart/2008/layout/HexagonCluster"/>
    <dgm:cxn modelId="{40AA07BA-00B7-40B7-AFE6-D8CCAC86A24D}" type="presParOf" srcId="{D9871AB5-4723-493C-B99E-15AB911914F4}" destId="{56B68A8F-12DB-4744-B0CC-33416CB5D220}" srcOrd="28" destOrd="0" presId="urn:microsoft.com/office/officeart/2008/layout/HexagonCluster"/>
    <dgm:cxn modelId="{F7B8F48D-84E4-4AE7-A39F-8DDEF2A9AB15}" type="presParOf" srcId="{56B68A8F-12DB-4744-B0CC-33416CB5D220}" destId="{90F7A787-030C-4E95-924C-7019B47EFA97}" srcOrd="0" destOrd="0" presId="urn:microsoft.com/office/officeart/2008/layout/HexagonCluster"/>
    <dgm:cxn modelId="{F15BCB63-CA88-485C-AAE8-7C7CF15E61F5}" type="presParOf" srcId="{D9871AB5-4723-493C-B99E-15AB911914F4}" destId="{5EFE3A70-C27E-4173-AEFB-E7C67664A958}" srcOrd="29" destOrd="0" presId="urn:microsoft.com/office/officeart/2008/layout/HexagonCluster"/>
    <dgm:cxn modelId="{DDF17BA8-7301-4F5F-A112-1EA23F846595}" type="presParOf" srcId="{5EFE3A70-C27E-4173-AEFB-E7C67664A958}" destId="{49AA34C9-177D-4ABB-8A18-40626B2132FD}" srcOrd="0" destOrd="0" presId="urn:microsoft.com/office/officeart/2008/layout/HexagonCluster"/>
    <dgm:cxn modelId="{B7BBFB27-8E27-4644-B8F8-B3E7C5CE7C24}" type="presParOf" srcId="{D9871AB5-4723-493C-B99E-15AB911914F4}" destId="{B9A82710-A02C-4A27-8778-56DCA5C1D430}" srcOrd="30" destOrd="0" presId="urn:microsoft.com/office/officeart/2008/layout/HexagonCluster"/>
    <dgm:cxn modelId="{B6F753B7-6E2F-4F36-AE45-93F924030EA5}" type="presParOf" srcId="{B9A82710-A02C-4A27-8778-56DCA5C1D430}" destId="{6066BFD3-A22B-46C1-9D15-5B73FBA89DEE}" srcOrd="0" destOrd="0" presId="urn:microsoft.com/office/officeart/2008/layout/HexagonCluster"/>
    <dgm:cxn modelId="{D5CF7A79-82BA-48E9-8372-7D0046D12659}" type="presParOf" srcId="{D9871AB5-4723-493C-B99E-15AB911914F4}" destId="{F04A2E6B-4945-4129-8CC2-855B31B5872A}" srcOrd="31" destOrd="0" presId="urn:microsoft.com/office/officeart/2008/layout/HexagonCluster"/>
    <dgm:cxn modelId="{F960ED10-D283-43F6-BA3E-4F613CEFB53E}" type="presParOf" srcId="{F04A2E6B-4945-4129-8CC2-855B31B5872A}" destId="{CBA56B7C-DF8A-4187-B711-B897C77A2BF2}" srcOrd="0" destOrd="0" presId="urn:microsoft.com/office/officeart/2008/layout/HexagonCluster"/>
    <dgm:cxn modelId="{FD53AEFB-D942-8E41-B9F4-3323C033032E}" type="presParOf" srcId="{D9871AB5-4723-493C-B99E-15AB911914F4}" destId="{7391C6C7-E125-234F-B04B-1C3FDE0ED04C}" srcOrd="32" destOrd="0" presId="urn:microsoft.com/office/officeart/2008/layout/HexagonCluster"/>
    <dgm:cxn modelId="{D01ECBE1-923D-6F4C-A652-D53CC0CE4974}" type="presParOf" srcId="{7391C6C7-E125-234F-B04B-1C3FDE0ED04C}" destId="{53E962C0-68EB-6B4E-A95E-A2D0C31CAA5C}" srcOrd="0" destOrd="0" presId="urn:microsoft.com/office/officeart/2008/layout/HexagonCluster"/>
    <dgm:cxn modelId="{CBEF3F7F-7292-9043-86BD-F6888E4B004A}" type="presParOf" srcId="{D9871AB5-4723-493C-B99E-15AB911914F4}" destId="{28EAEBB4-A511-534F-BC66-8BC29A2DBA7D}" srcOrd="33" destOrd="0" presId="urn:microsoft.com/office/officeart/2008/layout/HexagonCluster"/>
    <dgm:cxn modelId="{9219E0BE-9B30-F64C-BDD4-3DA88469F6E8}" type="presParOf" srcId="{28EAEBB4-A511-534F-BC66-8BC29A2DBA7D}" destId="{E961CDF9-6BB4-B740-AD74-81F73392AF37}" srcOrd="0" destOrd="0" presId="urn:microsoft.com/office/officeart/2008/layout/HexagonCluster"/>
    <dgm:cxn modelId="{2B7627F7-1039-7248-A847-CD4EB21291D8}" type="presParOf" srcId="{D9871AB5-4723-493C-B99E-15AB911914F4}" destId="{F2019B54-5C29-0B4D-9EB8-041CDA7F7357}" srcOrd="34" destOrd="0" presId="urn:microsoft.com/office/officeart/2008/layout/HexagonCluster"/>
    <dgm:cxn modelId="{77103803-EDDC-2642-A122-B343747F4A17}" type="presParOf" srcId="{F2019B54-5C29-0B4D-9EB8-041CDA7F7357}" destId="{9F003272-7FA5-B74D-91C8-DBC7BF92DDD7}" srcOrd="0" destOrd="0" presId="urn:microsoft.com/office/officeart/2008/layout/HexagonCluster"/>
    <dgm:cxn modelId="{06D0DD93-E118-8B46-BDC8-5A734B747064}" type="presParOf" srcId="{D9871AB5-4723-493C-B99E-15AB911914F4}" destId="{4177B40A-E96C-3D42-86FD-AF088E46A120}" srcOrd="35" destOrd="0" presId="urn:microsoft.com/office/officeart/2008/layout/HexagonCluster"/>
    <dgm:cxn modelId="{6DE4F7E8-6C70-FA40-B625-40E65734E623}" type="presParOf" srcId="{4177B40A-E96C-3D42-86FD-AF088E46A120}" destId="{9A3725D9-F7E8-694B-A3BE-AA2E49178592}"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51E48A-0B90-7F45-8C4E-C54DDEC17BE4}" type="doc">
      <dgm:prSet loTypeId="urn:microsoft.com/office/officeart/2005/8/layout/default" loCatId="hierarchy" qsTypeId="urn:microsoft.com/office/officeart/2005/8/quickstyle/simple1" qsCatId="simple" csTypeId="urn:microsoft.com/office/officeart/2005/8/colors/colorful1" csCatId="colorful"/>
      <dgm:spPr/>
      <dgm:t>
        <a:bodyPr/>
        <a:lstStyle/>
        <a:p>
          <a:endParaRPr lang="en-GB"/>
        </a:p>
      </dgm:t>
    </dgm:pt>
    <dgm:pt modelId="{D06EB105-043D-0243-A915-1417F790327F}">
      <dgm:prSet/>
      <dgm:spPr/>
      <dgm:t>
        <a:bodyPr/>
        <a:lstStyle/>
        <a:p>
          <a:r>
            <a:rPr lang="en-CA" b="1"/>
            <a:t>Correlation</a:t>
          </a:r>
          <a:r>
            <a:rPr lang="en-CA"/>
            <a:t>: The system may be impaired by a large correlated asset shock. </a:t>
          </a:r>
        </a:p>
      </dgm:t>
    </dgm:pt>
    <dgm:pt modelId="{1E911BA2-C7DA-6848-BC7A-156B44733A1A}" type="parTrans" cxnId="{39DA89EB-52D0-0F43-8357-2F37FBF3AF96}">
      <dgm:prSet/>
      <dgm:spPr/>
      <dgm:t>
        <a:bodyPr/>
        <a:lstStyle/>
        <a:p>
          <a:endParaRPr lang="en-GB"/>
        </a:p>
      </dgm:t>
    </dgm:pt>
    <dgm:pt modelId="{9595FE7F-48FD-D246-ADE9-B845A1623494}" type="sibTrans" cxnId="{39DA89EB-52D0-0F43-8357-2F37FBF3AF96}">
      <dgm:prSet/>
      <dgm:spPr/>
      <dgm:t>
        <a:bodyPr/>
        <a:lstStyle/>
        <a:p>
          <a:endParaRPr lang="en-GB"/>
        </a:p>
      </dgm:t>
    </dgm:pt>
    <dgm:pt modelId="{EA3D6368-53CC-994E-8C39-6066D80FE55D}">
      <dgm:prSet/>
      <dgm:spPr/>
      <dgm:t>
        <a:bodyPr/>
        <a:lstStyle/>
        <a:p>
          <a:r>
            <a:rPr lang="en-CA" b="1"/>
            <a:t>Default Contagion</a:t>
          </a:r>
          <a:r>
            <a:rPr lang="en-CA"/>
            <a:t>: Default of one bank may trigger defaults of other banks. </a:t>
          </a:r>
        </a:p>
      </dgm:t>
    </dgm:pt>
    <dgm:pt modelId="{09A5B7B5-A134-E34D-B674-B29EB26F8B1D}" type="parTrans" cxnId="{7BC15057-1A3F-4C4D-B302-EC70476B263F}">
      <dgm:prSet/>
      <dgm:spPr/>
      <dgm:t>
        <a:bodyPr/>
        <a:lstStyle/>
        <a:p>
          <a:endParaRPr lang="en-GB"/>
        </a:p>
      </dgm:t>
    </dgm:pt>
    <dgm:pt modelId="{0B2D39B2-3DA0-884E-8CC2-99C7E7F9B63A}" type="sibTrans" cxnId="{7BC15057-1A3F-4C4D-B302-EC70476B263F}">
      <dgm:prSet/>
      <dgm:spPr/>
      <dgm:t>
        <a:bodyPr/>
        <a:lstStyle/>
        <a:p>
          <a:endParaRPr lang="en-GB"/>
        </a:p>
      </dgm:t>
    </dgm:pt>
    <dgm:pt modelId="{F00471FF-DE9B-4D41-8EC4-347B36D8EF9F}">
      <dgm:prSet/>
      <dgm:spPr/>
      <dgm:t>
        <a:bodyPr/>
        <a:lstStyle/>
        <a:p>
          <a:r>
            <a:rPr lang="en-CA" b="1"/>
            <a:t>Liquidity Contagion</a:t>
          </a:r>
          <a:r>
            <a:rPr lang="en-CA"/>
            <a:t>: Funding illiquidity of one bank may trigger illiquidity of other banks. </a:t>
          </a:r>
        </a:p>
      </dgm:t>
    </dgm:pt>
    <dgm:pt modelId="{C5D64E21-914C-9A42-9F4E-55A3CBD520ED}" type="parTrans" cxnId="{F0F1981F-A278-9546-B03C-BC79B0AD03F5}">
      <dgm:prSet/>
      <dgm:spPr/>
      <dgm:t>
        <a:bodyPr/>
        <a:lstStyle/>
        <a:p>
          <a:endParaRPr lang="en-GB"/>
        </a:p>
      </dgm:t>
    </dgm:pt>
    <dgm:pt modelId="{328016B1-DFC6-2941-B8CC-8E7CB190C866}" type="sibTrans" cxnId="{F0F1981F-A278-9546-B03C-BC79B0AD03F5}">
      <dgm:prSet/>
      <dgm:spPr/>
      <dgm:t>
        <a:bodyPr/>
        <a:lstStyle/>
        <a:p>
          <a:endParaRPr lang="en-GB"/>
        </a:p>
      </dgm:t>
    </dgm:pt>
    <dgm:pt modelId="{082A0216-96B8-4344-B18B-729BDE8F668E}">
      <dgm:prSet/>
      <dgm:spPr/>
      <dgm:t>
        <a:bodyPr/>
        <a:lstStyle/>
        <a:p>
          <a:r>
            <a:rPr lang="en-CA" b="1"/>
            <a:t>Market Illiquidity</a:t>
          </a:r>
          <a:r>
            <a:rPr lang="en-CA"/>
            <a:t>: Large scale asset sales by one or more distressed banks may trigger a “firestorm” or downward price spiral, further impairing the entire system.</a:t>
          </a:r>
        </a:p>
      </dgm:t>
    </dgm:pt>
    <dgm:pt modelId="{683B9191-3C2B-454E-8D71-FF8BF58DE100}" type="parTrans" cxnId="{B91F1751-1B45-2D48-9B8A-8DE23F30A4D7}">
      <dgm:prSet/>
      <dgm:spPr/>
      <dgm:t>
        <a:bodyPr/>
        <a:lstStyle/>
        <a:p>
          <a:endParaRPr lang="en-GB"/>
        </a:p>
      </dgm:t>
    </dgm:pt>
    <dgm:pt modelId="{F058A2EC-0BCF-DB41-91B7-594EA4FF5D09}" type="sibTrans" cxnId="{B91F1751-1B45-2D48-9B8A-8DE23F30A4D7}">
      <dgm:prSet/>
      <dgm:spPr/>
      <dgm:t>
        <a:bodyPr/>
        <a:lstStyle/>
        <a:p>
          <a:endParaRPr lang="en-GB"/>
        </a:p>
      </dgm:t>
    </dgm:pt>
    <dgm:pt modelId="{8381E77C-E9B7-8D49-8E9A-C4D0F047FF5E}" type="pres">
      <dgm:prSet presAssocID="{A551E48A-0B90-7F45-8C4E-C54DDEC17BE4}" presName="diagram" presStyleCnt="0">
        <dgm:presLayoutVars>
          <dgm:dir/>
          <dgm:resizeHandles val="exact"/>
        </dgm:presLayoutVars>
      </dgm:prSet>
      <dgm:spPr/>
    </dgm:pt>
    <dgm:pt modelId="{97DCEC7E-CC05-B741-A322-B669111A27BD}" type="pres">
      <dgm:prSet presAssocID="{D06EB105-043D-0243-A915-1417F790327F}" presName="node" presStyleLbl="node1" presStyleIdx="0" presStyleCnt="4">
        <dgm:presLayoutVars>
          <dgm:bulletEnabled val="1"/>
        </dgm:presLayoutVars>
      </dgm:prSet>
      <dgm:spPr/>
    </dgm:pt>
    <dgm:pt modelId="{435F908E-E811-294F-8E78-2B81682C9059}" type="pres">
      <dgm:prSet presAssocID="{9595FE7F-48FD-D246-ADE9-B845A1623494}" presName="sibTrans" presStyleCnt="0"/>
      <dgm:spPr/>
    </dgm:pt>
    <dgm:pt modelId="{42C6BFFC-1B57-BB48-A7D4-8CFB0CB6345D}" type="pres">
      <dgm:prSet presAssocID="{EA3D6368-53CC-994E-8C39-6066D80FE55D}" presName="node" presStyleLbl="node1" presStyleIdx="1" presStyleCnt="4">
        <dgm:presLayoutVars>
          <dgm:bulletEnabled val="1"/>
        </dgm:presLayoutVars>
      </dgm:prSet>
      <dgm:spPr/>
    </dgm:pt>
    <dgm:pt modelId="{F22DA8FC-65C1-DE49-80AF-FBE8C244E435}" type="pres">
      <dgm:prSet presAssocID="{0B2D39B2-3DA0-884E-8CC2-99C7E7F9B63A}" presName="sibTrans" presStyleCnt="0"/>
      <dgm:spPr/>
    </dgm:pt>
    <dgm:pt modelId="{7702A467-AE52-2C4D-8273-2900C921742D}" type="pres">
      <dgm:prSet presAssocID="{F00471FF-DE9B-4D41-8EC4-347B36D8EF9F}" presName="node" presStyleLbl="node1" presStyleIdx="2" presStyleCnt="4">
        <dgm:presLayoutVars>
          <dgm:bulletEnabled val="1"/>
        </dgm:presLayoutVars>
      </dgm:prSet>
      <dgm:spPr/>
    </dgm:pt>
    <dgm:pt modelId="{9CC0D7D3-B5AE-5C4C-AB1C-C801A2610E85}" type="pres">
      <dgm:prSet presAssocID="{328016B1-DFC6-2941-B8CC-8E7CB190C866}" presName="sibTrans" presStyleCnt="0"/>
      <dgm:spPr/>
    </dgm:pt>
    <dgm:pt modelId="{9869BA00-2D4F-194E-849A-68B7FE900A4A}" type="pres">
      <dgm:prSet presAssocID="{082A0216-96B8-4344-B18B-729BDE8F668E}" presName="node" presStyleLbl="node1" presStyleIdx="3" presStyleCnt="4">
        <dgm:presLayoutVars>
          <dgm:bulletEnabled val="1"/>
        </dgm:presLayoutVars>
      </dgm:prSet>
      <dgm:spPr/>
    </dgm:pt>
  </dgm:ptLst>
  <dgm:cxnLst>
    <dgm:cxn modelId="{F0F1981F-A278-9546-B03C-BC79B0AD03F5}" srcId="{A551E48A-0B90-7F45-8C4E-C54DDEC17BE4}" destId="{F00471FF-DE9B-4D41-8EC4-347B36D8EF9F}" srcOrd="2" destOrd="0" parTransId="{C5D64E21-914C-9A42-9F4E-55A3CBD520ED}" sibTransId="{328016B1-DFC6-2941-B8CC-8E7CB190C866}"/>
    <dgm:cxn modelId="{B91F1751-1B45-2D48-9B8A-8DE23F30A4D7}" srcId="{A551E48A-0B90-7F45-8C4E-C54DDEC17BE4}" destId="{082A0216-96B8-4344-B18B-729BDE8F668E}" srcOrd="3" destOrd="0" parTransId="{683B9191-3C2B-454E-8D71-FF8BF58DE100}" sibTransId="{F058A2EC-0BCF-DB41-91B7-594EA4FF5D09}"/>
    <dgm:cxn modelId="{7BC15057-1A3F-4C4D-B302-EC70476B263F}" srcId="{A551E48A-0B90-7F45-8C4E-C54DDEC17BE4}" destId="{EA3D6368-53CC-994E-8C39-6066D80FE55D}" srcOrd="1" destOrd="0" parTransId="{09A5B7B5-A134-E34D-B674-B29EB26F8B1D}" sibTransId="{0B2D39B2-3DA0-884E-8CC2-99C7E7F9B63A}"/>
    <dgm:cxn modelId="{A4E5075C-BE11-BB4D-8F13-BC0F289DA890}" type="presOf" srcId="{A551E48A-0B90-7F45-8C4E-C54DDEC17BE4}" destId="{8381E77C-E9B7-8D49-8E9A-C4D0F047FF5E}" srcOrd="0" destOrd="0" presId="urn:microsoft.com/office/officeart/2005/8/layout/default"/>
    <dgm:cxn modelId="{BDCE1264-4C7C-3B48-8F6B-38600FAF4C47}" type="presOf" srcId="{D06EB105-043D-0243-A915-1417F790327F}" destId="{97DCEC7E-CC05-B741-A322-B669111A27BD}" srcOrd="0" destOrd="0" presId="urn:microsoft.com/office/officeart/2005/8/layout/default"/>
    <dgm:cxn modelId="{BD3F7275-8E16-AA48-A2AD-EBE0D6633A8F}" type="presOf" srcId="{EA3D6368-53CC-994E-8C39-6066D80FE55D}" destId="{42C6BFFC-1B57-BB48-A7D4-8CFB0CB6345D}" srcOrd="0" destOrd="0" presId="urn:microsoft.com/office/officeart/2005/8/layout/default"/>
    <dgm:cxn modelId="{76A253BE-FBA2-EF49-AC1A-429CB7C992F4}" type="presOf" srcId="{F00471FF-DE9B-4D41-8EC4-347B36D8EF9F}" destId="{7702A467-AE52-2C4D-8273-2900C921742D}" srcOrd="0" destOrd="0" presId="urn:microsoft.com/office/officeart/2005/8/layout/default"/>
    <dgm:cxn modelId="{9CBA7FE6-FEDA-F44B-B218-BA55EE6ED6DD}" type="presOf" srcId="{082A0216-96B8-4344-B18B-729BDE8F668E}" destId="{9869BA00-2D4F-194E-849A-68B7FE900A4A}" srcOrd="0" destOrd="0" presId="urn:microsoft.com/office/officeart/2005/8/layout/default"/>
    <dgm:cxn modelId="{39DA89EB-52D0-0F43-8357-2F37FBF3AF96}" srcId="{A551E48A-0B90-7F45-8C4E-C54DDEC17BE4}" destId="{D06EB105-043D-0243-A915-1417F790327F}" srcOrd="0" destOrd="0" parTransId="{1E911BA2-C7DA-6848-BC7A-156B44733A1A}" sibTransId="{9595FE7F-48FD-D246-ADE9-B845A1623494}"/>
    <dgm:cxn modelId="{0BBA0D23-79FF-4F44-BBD5-CFE8D9ADFC3B}" type="presParOf" srcId="{8381E77C-E9B7-8D49-8E9A-C4D0F047FF5E}" destId="{97DCEC7E-CC05-B741-A322-B669111A27BD}" srcOrd="0" destOrd="0" presId="urn:microsoft.com/office/officeart/2005/8/layout/default"/>
    <dgm:cxn modelId="{F8B938EE-82E4-9144-88F4-E5665B8AC72E}" type="presParOf" srcId="{8381E77C-E9B7-8D49-8E9A-C4D0F047FF5E}" destId="{435F908E-E811-294F-8E78-2B81682C9059}" srcOrd="1" destOrd="0" presId="urn:microsoft.com/office/officeart/2005/8/layout/default"/>
    <dgm:cxn modelId="{AB8B115B-4A7B-D542-A631-DBD80670ADB2}" type="presParOf" srcId="{8381E77C-E9B7-8D49-8E9A-C4D0F047FF5E}" destId="{42C6BFFC-1B57-BB48-A7D4-8CFB0CB6345D}" srcOrd="2" destOrd="0" presId="urn:microsoft.com/office/officeart/2005/8/layout/default"/>
    <dgm:cxn modelId="{B09B8AD3-3658-E545-9BF8-7690701A9280}" type="presParOf" srcId="{8381E77C-E9B7-8D49-8E9A-C4D0F047FF5E}" destId="{F22DA8FC-65C1-DE49-80AF-FBE8C244E435}" srcOrd="3" destOrd="0" presId="urn:microsoft.com/office/officeart/2005/8/layout/default"/>
    <dgm:cxn modelId="{FA7BBACD-37B4-2C4D-AB56-2B55512C6C7B}" type="presParOf" srcId="{8381E77C-E9B7-8D49-8E9A-C4D0F047FF5E}" destId="{7702A467-AE52-2C4D-8273-2900C921742D}" srcOrd="4" destOrd="0" presId="urn:microsoft.com/office/officeart/2005/8/layout/default"/>
    <dgm:cxn modelId="{F5AF3B0B-AE33-AC4E-94C4-E2E5F36011E6}" type="presParOf" srcId="{8381E77C-E9B7-8D49-8E9A-C4D0F047FF5E}" destId="{9CC0D7D3-B5AE-5C4C-AB1C-C801A2610E85}" srcOrd="5" destOrd="0" presId="urn:microsoft.com/office/officeart/2005/8/layout/default"/>
    <dgm:cxn modelId="{13757EEC-F1C4-6D42-B374-04AC8BAA87A6}" type="presParOf" srcId="{8381E77C-E9B7-8D49-8E9A-C4D0F047FF5E}" destId="{9869BA00-2D4F-194E-849A-68B7FE900A4A}"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699CA1-E905-4EEC-A358-66FBB7D3F4FB}" type="doc">
      <dgm:prSet loTypeId="urn:microsoft.com/office/officeart/2008/layout/PictureStrips" loCatId="list" qsTypeId="urn:microsoft.com/office/officeart/2005/8/quickstyle/simple1" qsCatId="simple" csTypeId="urn:microsoft.com/office/officeart/2005/8/colors/accent3_1" csCatId="accent3" phldr="1"/>
      <dgm:spPr/>
      <dgm:t>
        <a:bodyPr/>
        <a:lstStyle/>
        <a:p>
          <a:endParaRPr lang="en-US"/>
        </a:p>
      </dgm:t>
    </dgm:pt>
    <dgm:pt modelId="{21D75B15-E6AB-4A62-B948-BECC1F03613C}">
      <dgm:prSet/>
      <dgm:spPr/>
      <dgm:t>
        <a:bodyPr/>
        <a:lstStyle/>
        <a:p>
          <a:r>
            <a:rPr lang="en-GB" b="1" dirty="0"/>
            <a:t>Loss / Loans</a:t>
          </a:r>
          <a:endParaRPr lang="en-US" dirty="0"/>
        </a:p>
      </dgm:t>
    </dgm:pt>
    <dgm:pt modelId="{3BF38C8F-208B-461E-A748-160B6178B399}" type="parTrans" cxnId="{AAAD06BB-F064-4CF5-82EE-8751A6A4D4F5}">
      <dgm:prSet/>
      <dgm:spPr/>
      <dgm:t>
        <a:bodyPr/>
        <a:lstStyle/>
        <a:p>
          <a:endParaRPr lang="en-US"/>
        </a:p>
      </dgm:t>
    </dgm:pt>
    <dgm:pt modelId="{DD47B60F-0647-43C4-8574-05C5E26F66DB}" type="sibTrans" cxnId="{AAAD06BB-F064-4CF5-82EE-8751A6A4D4F5}">
      <dgm:prSet/>
      <dgm:spPr/>
      <dgm:t>
        <a:bodyPr/>
        <a:lstStyle/>
        <a:p>
          <a:endParaRPr lang="en-US"/>
        </a:p>
      </dgm:t>
    </dgm:pt>
    <dgm:pt modelId="{9840FEFC-A0FD-4735-8D9C-C4F2C8C7EA28}">
      <dgm:prSet/>
      <dgm:spPr/>
      <dgm:t>
        <a:bodyPr/>
        <a:lstStyle/>
        <a:p>
          <a:r>
            <a:rPr lang="en-GB" b="1" dirty="0"/>
            <a:t>Leverage</a:t>
          </a:r>
          <a:endParaRPr lang="en-US" dirty="0"/>
        </a:p>
      </dgm:t>
    </dgm:pt>
    <dgm:pt modelId="{63724B5C-7512-4BA8-971A-FFA3D04887ED}" type="parTrans" cxnId="{95CC9C1D-8618-4F9A-BD75-9413A5763B47}">
      <dgm:prSet/>
      <dgm:spPr/>
      <dgm:t>
        <a:bodyPr/>
        <a:lstStyle/>
        <a:p>
          <a:endParaRPr lang="en-US"/>
        </a:p>
      </dgm:t>
    </dgm:pt>
    <dgm:pt modelId="{86774F1C-3DA7-480D-BB98-68DFC43CAF8E}" type="sibTrans" cxnId="{95CC9C1D-8618-4F9A-BD75-9413A5763B47}">
      <dgm:prSet/>
      <dgm:spPr/>
      <dgm:t>
        <a:bodyPr/>
        <a:lstStyle/>
        <a:p>
          <a:endParaRPr lang="en-US"/>
        </a:p>
      </dgm:t>
    </dgm:pt>
    <dgm:pt modelId="{765DD486-48AE-4D32-92AE-FD25F4691A47}">
      <dgm:prSet/>
      <dgm:spPr/>
      <dgm:t>
        <a:bodyPr/>
        <a:lstStyle/>
        <a:p>
          <a:r>
            <a:rPr lang="en-GB" b="1" dirty="0"/>
            <a:t>Liquidity</a:t>
          </a:r>
          <a:endParaRPr lang="en-US" dirty="0"/>
        </a:p>
      </dgm:t>
    </dgm:pt>
    <dgm:pt modelId="{61881256-747A-46D3-8629-999B55268678}" type="parTrans" cxnId="{78FF67CB-CC43-466D-A457-4FF8CD1175AD}">
      <dgm:prSet/>
      <dgm:spPr/>
      <dgm:t>
        <a:bodyPr/>
        <a:lstStyle/>
        <a:p>
          <a:endParaRPr lang="en-US"/>
        </a:p>
      </dgm:t>
    </dgm:pt>
    <dgm:pt modelId="{879DB7C4-6CE2-4778-B4E1-B1694EA55C6E}" type="sibTrans" cxnId="{78FF67CB-CC43-466D-A457-4FF8CD1175AD}">
      <dgm:prSet/>
      <dgm:spPr/>
      <dgm:t>
        <a:bodyPr/>
        <a:lstStyle/>
        <a:p>
          <a:endParaRPr lang="en-US"/>
        </a:p>
      </dgm:t>
    </dgm:pt>
    <dgm:pt modelId="{E2F09BB2-E80C-4642-A205-968318E7D6DF}">
      <dgm:prSet/>
      <dgm:spPr/>
      <dgm:t>
        <a:bodyPr/>
        <a:lstStyle/>
        <a:p>
          <a:r>
            <a:rPr lang="en-GB" b="1" dirty="0"/>
            <a:t>Linkages</a:t>
          </a:r>
          <a:endParaRPr lang="en-US" dirty="0"/>
        </a:p>
      </dgm:t>
    </dgm:pt>
    <dgm:pt modelId="{94146656-BEEA-4187-84E1-2AB12FE9D2CD}" type="parTrans" cxnId="{C41B296B-134A-4326-8E14-F8B872D94F99}">
      <dgm:prSet/>
      <dgm:spPr/>
      <dgm:t>
        <a:bodyPr/>
        <a:lstStyle/>
        <a:p>
          <a:endParaRPr lang="en-US"/>
        </a:p>
      </dgm:t>
    </dgm:pt>
    <dgm:pt modelId="{C7D8C08F-B39F-4FB4-B96D-7CC2BAD6BD2B}" type="sibTrans" cxnId="{C41B296B-134A-4326-8E14-F8B872D94F99}">
      <dgm:prSet/>
      <dgm:spPr/>
      <dgm:t>
        <a:bodyPr/>
        <a:lstStyle/>
        <a:p>
          <a:endParaRPr lang="en-US"/>
        </a:p>
      </dgm:t>
    </dgm:pt>
    <dgm:pt modelId="{8BBB3D75-31FA-40C6-81CF-D41F8B5DFB29}">
      <dgm:prSet/>
      <dgm:spPr/>
      <dgm:t>
        <a:bodyPr/>
        <a:lstStyle/>
        <a:p>
          <a:r>
            <a:rPr lang="en-GB" dirty="0"/>
            <a:t>Credit risk of default</a:t>
          </a:r>
          <a:endParaRPr lang="en-US" dirty="0"/>
        </a:p>
      </dgm:t>
    </dgm:pt>
    <dgm:pt modelId="{96CC4860-2A41-41B2-95E9-49B2566B8B92}" type="parTrans" cxnId="{643EE7E9-B9E7-4212-9FA7-1ED1620D93E3}">
      <dgm:prSet/>
      <dgm:spPr/>
      <dgm:t>
        <a:bodyPr/>
        <a:lstStyle/>
        <a:p>
          <a:endParaRPr lang="en-US"/>
        </a:p>
      </dgm:t>
    </dgm:pt>
    <dgm:pt modelId="{71D71293-44F9-4B9D-A0F5-305D53D1ACA7}" type="sibTrans" cxnId="{643EE7E9-B9E7-4212-9FA7-1ED1620D93E3}">
      <dgm:prSet/>
      <dgm:spPr/>
      <dgm:t>
        <a:bodyPr/>
        <a:lstStyle/>
        <a:p>
          <a:endParaRPr lang="en-US"/>
        </a:p>
      </dgm:t>
    </dgm:pt>
    <dgm:pt modelId="{D1F61345-B97F-4F60-8DE7-3101816D7F67}">
      <dgm:prSet/>
      <dgm:spPr/>
      <dgm:t>
        <a:bodyPr/>
        <a:lstStyle/>
        <a:p>
          <a:r>
            <a:rPr lang="en-GB" dirty="0"/>
            <a:t>Speculative borrowing</a:t>
          </a:r>
          <a:endParaRPr lang="en-US" dirty="0"/>
        </a:p>
      </dgm:t>
    </dgm:pt>
    <dgm:pt modelId="{5112221A-B3E0-4FE0-80D5-EC49630CF1B4}" type="parTrans" cxnId="{DE33AC15-242A-4513-B1D9-6573B728FE47}">
      <dgm:prSet/>
      <dgm:spPr/>
      <dgm:t>
        <a:bodyPr/>
        <a:lstStyle/>
        <a:p>
          <a:endParaRPr lang="en-US"/>
        </a:p>
      </dgm:t>
    </dgm:pt>
    <dgm:pt modelId="{AAD98F32-0FCF-4CE4-B117-2930E00661B1}" type="sibTrans" cxnId="{DE33AC15-242A-4513-B1D9-6573B728FE47}">
      <dgm:prSet/>
      <dgm:spPr/>
      <dgm:t>
        <a:bodyPr/>
        <a:lstStyle/>
        <a:p>
          <a:endParaRPr lang="en-US"/>
        </a:p>
      </dgm:t>
    </dgm:pt>
    <dgm:pt modelId="{453E214A-B37F-4A6B-9770-BDAE6602BCBC}">
      <dgm:prSet/>
      <dgm:spPr/>
      <dgm:t>
        <a:bodyPr/>
        <a:lstStyle/>
        <a:p>
          <a:r>
            <a:rPr lang="en-GB" dirty="0"/>
            <a:t>Derivatives</a:t>
          </a:r>
          <a:endParaRPr lang="en-US" dirty="0"/>
        </a:p>
      </dgm:t>
    </dgm:pt>
    <dgm:pt modelId="{9258E65A-700D-4F75-9327-AEA6C2FD2B29}" type="parTrans" cxnId="{F8B3BF73-27AA-4E9B-A5F8-CC155CBDDEA3}">
      <dgm:prSet/>
      <dgm:spPr/>
      <dgm:t>
        <a:bodyPr/>
        <a:lstStyle/>
        <a:p>
          <a:endParaRPr lang="en-US"/>
        </a:p>
      </dgm:t>
    </dgm:pt>
    <dgm:pt modelId="{7CB8B9CB-836D-471D-86BB-A3BF9BFC0763}" type="sibTrans" cxnId="{F8B3BF73-27AA-4E9B-A5F8-CC155CBDDEA3}">
      <dgm:prSet/>
      <dgm:spPr/>
      <dgm:t>
        <a:bodyPr/>
        <a:lstStyle/>
        <a:p>
          <a:endParaRPr lang="en-US"/>
        </a:p>
      </dgm:t>
    </dgm:pt>
    <dgm:pt modelId="{20C58512-F7EB-4FBA-B13A-F4B401011C60}">
      <dgm:prSet/>
      <dgm:spPr/>
      <dgm:t>
        <a:bodyPr/>
        <a:lstStyle/>
        <a:p>
          <a:r>
            <a:rPr lang="en-GB" dirty="0"/>
            <a:t>Market depth</a:t>
          </a:r>
          <a:endParaRPr lang="en-US" dirty="0"/>
        </a:p>
      </dgm:t>
    </dgm:pt>
    <dgm:pt modelId="{8BC3CC28-5961-4EB4-91A2-5E873C85DDEF}" type="parTrans" cxnId="{80954E00-7C72-42DB-8BCD-FBFCB63F6983}">
      <dgm:prSet/>
      <dgm:spPr/>
      <dgm:t>
        <a:bodyPr/>
        <a:lstStyle/>
        <a:p>
          <a:endParaRPr lang="en-US"/>
        </a:p>
      </dgm:t>
    </dgm:pt>
    <dgm:pt modelId="{8E560D9A-6424-4756-B1BF-6F7EBEA49903}" type="sibTrans" cxnId="{80954E00-7C72-42DB-8BCD-FBFCB63F6983}">
      <dgm:prSet/>
      <dgm:spPr/>
      <dgm:t>
        <a:bodyPr/>
        <a:lstStyle/>
        <a:p>
          <a:endParaRPr lang="en-US"/>
        </a:p>
      </dgm:t>
    </dgm:pt>
    <dgm:pt modelId="{488DB40F-BD25-4794-A14F-A352ECFAE635}">
      <dgm:prSet/>
      <dgm:spPr/>
      <dgm:t>
        <a:bodyPr/>
        <a:lstStyle/>
        <a:p>
          <a:r>
            <a:rPr lang="en-GB" dirty="0"/>
            <a:t>Dealer of last resort</a:t>
          </a:r>
          <a:endParaRPr lang="en-US" dirty="0"/>
        </a:p>
      </dgm:t>
    </dgm:pt>
    <dgm:pt modelId="{067123D8-4661-4196-A359-593256ED8A6C}" type="parTrans" cxnId="{C595C99C-68D3-4B1B-A676-636BD1B1F0FD}">
      <dgm:prSet/>
      <dgm:spPr/>
      <dgm:t>
        <a:bodyPr/>
        <a:lstStyle/>
        <a:p>
          <a:endParaRPr lang="en-US"/>
        </a:p>
      </dgm:t>
    </dgm:pt>
    <dgm:pt modelId="{DA2B385C-4790-47A0-9FD6-8AE3764F91EA}" type="sibTrans" cxnId="{C595C99C-68D3-4B1B-A676-636BD1B1F0FD}">
      <dgm:prSet/>
      <dgm:spPr/>
      <dgm:t>
        <a:bodyPr/>
        <a:lstStyle/>
        <a:p>
          <a:endParaRPr lang="en-US"/>
        </a:p>
      </dgm:t>
    </dgm:pt>
    <dgm:pt modelId="{B25F72E3-04AD-4B2D-B8FB-E7DF3CD54C02}">
      <dgm:prSet/>
      <dgm:spPr/>
      <dgm:t>
        <a:bodyPr/>
        <a:lstStyle/>
        <a:p>
          <a:r>
            <a:rPr lang="en-GB" dirty="0"/>
            <a:t>Direct exposures</a:t>
          </a:r>
          <a:endParaRPr lang="en-US" dirty="0"/>
        </a:p>
      </dgm:t>
    </dgm:pt>
    <dgm:pt modelId="{98F4AF97-D479-4CC4-97DE-0324CB71D764}" type="parTrans" cxnId="{DDAB4B35-DED6-4AE2-9879-095790265B8D}">
      <dgm:prSet/>
      <dgm:spPr/>
      <dgm:t>
        <a:bodyPr/>
        <a:lstStyle/>
        <a:p>
          <a:endParaRPr lang="en-US"/>
        </a:p>
      </dgm:t>
    </dgm:pt>
    <dgm:pt modelId="{31E48326-6578-446F-80D3-93B0D73B06E1}" type="sibTrans" cxnId="{DDAB4B35-DED6-4AE2-9879-095790265B8D}">
      <dgm:prSet/>
      <dgm:spPr/>
      <dgm:t>
        <a:bodyPr/>
        <a:lstStyle/>
        <a:p>
          <a:endParaRPr lang="en-US"/>
        </a:p>
      </dgm:t>
    </dgm:pt>
    <dgm:pt modelId="{A32BAAD6-F379-4F68-9A16-96B098852954}">
      <dgm:prSet/>
      <dgm:spPr/>
      <dgm:t>
        <a:bodyPr/>
        <a:lstStyle/>
        <a:p>
          <a:r>
            <a:rPr lang="en-GB" dirty="0"/>
            <a:t>Indirect – common assets</a:t>
          </a:r>
          <a:endParaRPr lang="en-US" dirty="0"/>
        </a:p>
      </dgm:t>
    </dgm:pt>
    <dgm:pt modelId="{FC997D8A-45A2-4CF8-8630-07D04C0F1FF3}" type="parTrans" cxnId="{9E8CE3B2-731E-4C82-AC14-7EE569C76448}">
      <dgm:prSet/>
      <dgm:spPr/>
      <dgm:t>
        <a:bodyPr/>
        <a:lstStyle/>
        <a:p>
          <a:endParaRPr lang="en-US"/>
        </a:p>
      </dgm:t>
    </dgm:pt>
    <dgm:pt modelId="{EA5C1CB7-EFFB-48DA-A08D-A591C5993A1F}" type="sibTrans" cxnId="{9E8CE3B2-731E-4C82-AC14-7EE569C76448}">
      <dgm:prSet/>
      <dgm:spPr/>
      <dgm:t>
        <a:bodyPr/>
        <a:lstStyle/>
        <a:p>
          <a:endParaRPr lang="en-US"/>
        </a:p>
      </dgm:t>
    </dgm:pt>
    <dgm:pt modelId="{55FD5BAB-2911-4FA5-AC21-6EDBD8FC7D7A}">
      <dgm:prSet/>
      <dgm:spPr/>
      <dgm:t>
        <a:bodyPr/>
        <a:lstStyle/>
        <a:p>
          <a:r>
            <a:rPr lang="en-GB" dirty="0"/>
            <a:t>Analytics</a:t>
          </a:r>
          <a:endParaRPr lang="en-US" dirty="0"/>
        </a:p>
      </dgm:t>
    </dgm:pt>
    <dgm:pt modelId="{BBAFC5C0-D71A-4C73-A18C-5B32F5720592}" type="parTrans" cxnId="{43985E44-E558-43F5-B1D1-522DBBC59400}">
      <dgm:prSet/>
      <dgm:spPr/>
      <dgm:t>
        <a:bodyPr/>
        <a:lstStyle/>
        <a:p>
          <a:endParaRPr lang="en-US"/>
        </a:p>
      </dgm:t>
    </dgm:pt>
    <dgm:pt modelId="{CA7A97F6-C2AB-4C19-B296-A65F16EBCD0A}" type="sibTrans" cxnId="{43985E44-E558-43F5-B1D1-522DBBC59400}">
      <dgm:prSet/>
      <dgm:spPr/>
      <dgm:t>
        <a:bodyPr/>
        <a:lstStyle/>
        <a:p>
          <a:endParaRPr lang="en-US"/>
        </a:p>
      </dgm:t>
    </dgm:pt>
    <dgm:pt modelId="{56A942F1-71E2-4840-8189-561F3350F85D}">
      <dgm:prSet/>
      <dgm:spPr/>
      <dgm:t>
        <a:bodyPr/>
        <a:lstStyle/>
        <a:p>
          <a:r>
            <a:rPr lang="en-GB" dirty="0"/>
            <a:t>Correlations, multivariate</a:t>
          </a:r>
          <a:endParaRPr lang="en-US" dirty="0"/>
        </a:p>
      </dgm:t>
    </dgm:pt>
    <dgm:pt modelId="{1DC8E40A-68E0-4EC4-A3DA-D3706F4E9529}" type="parTrans" cxnId="{CE3B41F2-8B75-483F-8FF3-01B679E25ECD}">
      <dgm:prSet/>
      <dgm:spPr/>
      <dgm:t>
        <a:bodyPr/>
        <a:lstStyle/>
        <a:p>
          <a:endParaRPr lang="en-US"/>
        </a:p>
      </dgm:t>
    </dgm:pt>
    <dgm:pt modelId="{2B38C7DA-3710-46A9-A1EE-5CA0DF66378C}" type="sibTrans" cxnId="{CE3B41F2-8B75-483F-8FF3-01B679E25ECD}">
      <dgm:prSet/>
      <dgm:spPr/>
      <dgm:t>
        <a:bodyPr/>
        <a:lstStyle/>
        <a:p>
          <a:endParaRPr lang="en-US"/>
        </a:p>
      </dgm:t>
    </dgm:pt>
    <dgm:pt modelId="{F06A2347-0DAE-47A5-9E1B-F8E9E7D798B7}">
      <dgm:prSet/>
      <dgm:spPr/>
      <dgm:t>
        <a:bodyPr/>
        <a:lstStyle/>
        <a:p>
          <a:r>
            <a:rPr lang="en-GB" dirty="0"/>
            <a:t>Merton ’74</a:t>
          </a:r>
          <a:endParaRPr lang="en-US" dirty="0"/>
        </a:p>
      </dgm:t>
    </dgm:pt>
    <dgm:pt modelId="{54A101E9-C27B-4659-AF64-A1B5841236F5}" type="parTrans" cxnId="{21BD5952-0EDF-43A9-9EFE-A04DA0E45AE4}">
      <dgm:prSet/>
      <dgm:spPr/>
      <dgm:t>
        <a:bodyPr/>
        <a:lstStyle/>
        <a:p>
          <a:endParaRPr lang="en-US"/>
        </a:p>
      </dgm:t>
    </dgm:pt>
    <dgm:pt modelId="{D3836C30-76A3-4111-885F-9A7FD57BCE64}" type="sibTrans" cxnId="{21BD5952-0EDF-43A9-9EFE-A04DA0E45AE4}">
      <dgm:prSet/>
      <dgm:spPr/>
      <dgm:t>
        <a:bodyPr/>
        <a:lstStyle/>
        <a:p>
          <a:endParaRPr lang="en-US"/>
        </a:p>
      </dgm:t>
    </dgm:pt>
    <dgm:pt modelId="{157DFA40-0AEF-4B48-BE8C-611D48816D27}">
      <dgm:prSet/>
      <dgm:spPr/>
      <dgm:t>
        <a:bodyPr/>
        <a:lstStyle/>
        <a:p>
          <a:r>
            <a:rPr lang="en-GB" dirty="0"/>
            <a:t>Structural models</a:t>
          </a:r>
          <a:endParaRPr lang="en-US" dirty="0"/>
        </a:p>
      </dgm:t>
    </dgm:pt>
    <dgm:pt modelId="{1540337F-0657-4E69-B97F-5D1B3AE95563}" type="parTrans" cxnId="{9205F572-891B-46A3-A84B-8C88E1D892F2}">
      <dgm:prSet/>
      <dgm:spPr/>
      <dgm:t>
        <a:bodyPr/>
        <a:lstStyle/>
        <a:p>
          <a:endParaRPr lang="en-US"/>
        </a:p>
      </dgm:t>
    </dgm:pt>
    <dgm:pt modelId="{CFEA62DA-BD4C-4707-9478-13FC7CB9E33C}" type="sibTrans" cxnId="{9205F572-891B-46A3-A84B-8C88E1D892F2}">
      <dgm:prSet/>
      <dgm:spPr/>
      <dgm:t>
        <a:bodyPr/>
        <a:lstStyle/>
        <a:p>
          <a:endParaRPr lang="en-US"/>
        </a:p>
      </dgm:t>
    </dgm:pt>
    <dgm:pt modelId="{0D0304D7-9116-4A49-AA1F-548B5CEE415C}">
      <dgm:prSet/>
      <dgm:spPr/>
      <dgm:t>
        <a:bodyPr/>
        <a:lstStyle/>
        <a:p>
          <a:r>
            <a:rPr lang="en-GB" dirty="0"/>
            <a:t>$ losses intuitive metric for models</a:t>
          </a:r>
          <a:endParaRPr lang="en-US" dirty="0"/>
        </a:p>
      </dgm:t>
    </dgm:pt>
    <dgm:pt modelId="{E36D22A7-705E-4491-9854-D02EF31B7AFD}" type="parTrans" cxnId="{F7D57963-C5D2-49F1-9C89-02429A3BD745}">
      <dgm:prSet/>
      <dgm:spPr/>
      <dgm:t>
        <a:bodyPr/>
        <a:lstStyle/>
        <a:p>
          <a:endParaRPr lang="en-US"/>
        </a:p>
      </dgm:t>
    </dgm:pt>
    <dgm:pt modelId="{3637F5D3-D017-42A0-ADD5-1393105DFB63}" type="sibTrans" cxnId="{F7D57963-C5D2-49F1-9C89-02429A3BD745}">
      <dgm:prSet/>
      <dgm:spPr/>
      <dgm:t>
        <a:bodyPr/>
        <a:lstStyle/>
        <a:p>
          <a:endParaRPr lang="en-US"/>
        </a:p>
      </dgm:t>
    </dgm:pt>
    <dgm:pt modelId="{3AF9F5B8-14B3-45A6-BEAD-09FC4A8A830A}">
      <dgm:prSet/>
      <dgm:spPr/>
      <dgm:t>
        <a:bodyPr/>
        <a:lstStyle/>
        <a:p>
          <a:r>
            <a:rPr lang="en-GB" dirty="0"/>
            <a:t>Contagion</a:t>
          </a:r>
          <a:endParaRPr lang="en-US" dirty="0"/>
        </a:p>
      </dgm:t>
    </dgm:pt>
    <dgm:pt modelId="{566E53F1-0C4F-46EE-A0A8-52508AAABDAD}" type="parTrans" cxnId="{BA261BDB-EE9E-4FA4-AA62-6C5179692086}">
      <dgm:prSet/>
      <dgm:spPr/>
      <dgm:t>
        <a:bodyPr/>
        <a:lstStyle/>
        <a:p>
          <a:endParaRPr lang="en-US"/>
        </a:p>
      </dgm:t>
    </dgm:pt>
    <dgm:pt modelId="{2F9F8629-646A-4DA2-A2E8-595308F0FE91}" type="sibTrans" cxnId="{BA261BDB-EE9E-4FA4-AA62-6C5179692086}">
      <dgm:prSet/>
      <dgm:spPr/>
      <dgm:t>
        <a:bodyPr/>
        <a:lstStyle/>
        <a:p>
          <a:endParaRPr lang="en-US"/>
        </a:p>
      </dgm:t>
    </dgm:pt>
    <dgm:pt modelId="{CB430C78-AC40-4CAD-8480-F6FED2F0FBD3}">
      <dgm:prSet/>
      <dgm:spPr/>
      <dgm:t>
        <a:bodyPr/>
        <a:lstStyle/>
        <a:p>
          <a:r>
            <a:rPr lang="en-GB" dirty="0"/>
            <a:t>Balance sheet metrics</a:t>
          </a:r>
          <a:endParaRPr lang="en-US" dirty="0"/>
        </a:p>
      </dgm:t>
    </dgm:pt>
    <dgm:pt modelId="{85FE9F87-17C0-4FC7-A2EC-9E852DA77FA2}" type="parTrans" cxnId="{AC5C7607-6FB1-408A-92E3-FE875FE22588}">
      <dgm:prSet/>
      <dgm:spPr/>
      <dgm:t>
        <a:bodyPr/>
        <a:lstStyle/>
        <a:p>
          <a:endParaRPr lang="en-US"/>
        </a:p>
      </dgm:t>
    </dgm:pt>
    <dgm:pt modelId="{8F91C366-7A0E-4EA0-BD6A-A1546BAF4D66}" type="sibTrans" cxnId="{AC5C7607-6FB1-408A-92E3-FE875FE22588}">
      <dgm:prSet/>
      <dgm:spPr/>
      <dgm:t>
        <a:bodyPr/>
        <a:lstStyle/>
        <a:p>
          <a:endParaRPr lang="en-US"/>
        </a:p>
      </dgm:t>
    </dgm:pt>
    <dgm:pt modelId="{F35A1410-F99B-4D68-8AA0-A42A842FAE4B}" type="pres">
      <dgm:prSet presAssocID="{1D699CA1-E905-4EEC-A358-66FBB7D3F4FB}" presName="Name0" presStyleCnt="0">
        <dgm:presLayoutVars>
          <dgm:dir/>
          <dgm:resizeHandles val="exact"/>
        </dgm:presLayoutVars>
      </dgm:prSet>
      <dgm:spPr/>
    </dgm:pt>
    <dgm:pt modelId="{2288D29E-F59D-42D2-B25F-D558E42CF9AD}" type="pres">
      <dgm:prSet presAssocID="{21D75B15-E6AB-4A62-B948-BECC1F03613C}" presName="composite" presStyleCnt="0"/>
      <dgm:spPr/>
    </dgm:pt>
    <dgm:pt modelId="{639B1825-003A-4FAB-8341-FA65E3AA3C01}" type="pres">
      <dgm:prSet presAssocID="{21D75B15-E6AB-4A62-B948-BECC1F03613C}" presName="rect1" presStyleLbl="trAlignAcc1" presStyleIdx="0" presStyleCnt="4">
        <dgm:presLayoutVars>
          <dgm:bulletEnabled val="1"/>
        </dgm:presLayoutVars>
      </dgm:prSet>
      <dgm:spPr/>
    </dgm:pt>
    <dgm:pt modelId="{17F8D6B7-D743-4531-A6C5-829E518A54B6}" type="pres">
      <dgm:prSet presAssocID="{21D75B15-E6AB-4A62-B948-BECC1F03613C}" presName="rect2" presStyleLbl="fgImgPlace1" presStyleIdx="0" presStyleCnt="4"/>
      <dgm:spPr>
        <a:blipFill dpi="0" rotWithShape="1">
          <a:blip xmlns:r="http://schemas.openxmlformats.org/officeDocument/2006/relationships" r:embed="rId1"/>
          <a:srcRect/>
          <a:stretch>
            <a:fillRect l="-11934" t="8711" r="-11934" b="8711"/>
          </a:stretch>
        </a:blipFill>
      </dgm:spPr>
    </dgm:pt>
    <dgm:pt modelId="{1E0B5BF9-F473-43BD-A916-36C6E7B4EEDA}" type="pres">
      <dgm:prSet presAssocID="{DD47B60F-0647-43C4-8574-05C5E26F66DB}" presName="sibTrans" presStyleCnt="0"/>
      <dgm:spPr/>
    </dgm:pt>
    <dgm:pt modelId="{D9F22514-68F6-4480-A007-72774E36D06B}" type="pres">
      <dgm:prSet presAssocID="{9840FEFC-A0FD-4735-8D9C-C4F2C8C7EA28}" presName="composite" presStyleCnt="0"/>
      <dgm:spPr/>
    </dgm:pt>
    <dgm:pt modelId="{9ADB53B1-66BD-4FD2-98AD-2A90EFD50ECA}" type="pres">
      <dgm:prSet presAssocID="{9840FEFC-A0FD-4735-8D9C-C4F2C8C7EA28}" presName="rect1" presStyleLbl="trAlignAcc1" presStyleIdx="1" presStyleCnt="4">
        <dgm:presLayoutVars>
          <dgm:bulletEnabled val="1"/>
        </dgm:presLayoutVars>
      </dgm:prSet>
      <dgm:spPr/>
    </dgm:pt>
    <dgm:pt modelId="{4B1D86E8-9773-4E95-8511-E0A78E17C4E6}" type="pres">
      <dgm:prSet presAssocID="{9840FEFC-A0FD-4735-8D9C-C4F2C8C7EA28}" presName="rect2" presStyleLbl="fgImgPlace1" presStyleIdx="1" presStyleCnt="4"/>
      <dgm:spPr>
        <a:blipFill dpi="0" rotWithShape="1">
          <a:blip xmlns:r="http://schemas.openxmlformats.org/officeDocument/2006/relationships" r:embed="rId2"/>
          <a:srcRect/>
          <a:stretch>
            <a:fillRect l="-2024" t="15318" r="-2024" b="15318"/>
          </a:stretch>
        </a:blipFill>
      </dgm:spPr>
    </dgm:pt>
    <dgm:pt modelId="{C7942143-52D8-45D7-9024-642D9ABEF0D0}" type="pres">
      <dgm:prSet presAssocID="{86774F1C-3DA7-480D-BB98-68DFC43CAF8E}" presName="sibTrans" presStyleCnt="0"/>
      <dgm:spPr/>
    </dgm:pt>
    <dgm:pt modelId="{25EE15BC-D902-464F-BD9E-4EDE3F14A95A}" type="pres">
      <dgm:prSet presAssocID="{765DD486-48AE-4D32-92AE-FD25F4691A47}" presName="composite" presStyleCnt="0"/>
      <dgm:spPr/>
    </dgm:pt>
    <dgm:pt modelId="{ACD7F6E4-6BDA-4906-B480-CED2E61A94B7}" type="pres">
      <dgm:prSet presAssocID="{765DD486-48AE-4D32-92AE-FD25F4691A47}" presName="rect1" presStyleLbl="trAlignAcc1" presStyleIdx="2" presStyleCnt="4">
        <dgm:presLayoutVars>
          <dgm:bulletEnabled val="1"/>
        </dgm:presLayoutVars>
      </dgm:prSet>
      <dgm:spPr/>
    </dgm:pt>
    <dgm:pt modelId="{A6951585-ADA3-419A-A5E9-76F6D3FB0F47}" type="pres">
      <dgm:prSet presAssocID="{765DD486-48AE-4D32-92AE-FD25F4691A47}" presName="rect2" presStyleLbl="fgImgPlace1" presStyleIdx="2" presStyleCnt="4"/>
      <dgm:spPr>
        <a:blipFill dpi="0" rotWithShape="1">
          <a:blip xmlns:r="http://schemas.openxmlformats.org/officeDocument/2006/relationships" r:embed="rId3"/>
          <a:srcRect/>
          <a:stretch>
            <a:fillRect l="-19365" t="3757" r="-19365" b="3757"/>
          </a:stretch>
        </a:blipFill>
      </dgm:spPr>
    </dgm:pt>
    <dgm:pt modelId="{62C77B09-E834-473D-9818-A0CF3794644B}" type="pres">
      <dgm:prSet presAssocID="{879DB7C4-6CE2-4778-B4E1-B1694EA55C6E}" presName="sibTrans" presStyleCnt="0"/>
      <dgm:spPr/>
    </dgm:pt>
    <dgm:pt modelId="{7F846224-7CB5-449F-AFE2-B7C81C3E85B1}" type="pres">
      <dgm:prSet presAssocID="{E2F09BB2-E80C-4642-A205-968318E7D6DF}" presName="composite" presStyleCnt="0"/>
      <dgm:spPr/>
    </dgm:pt>
    <dgm:pt modelId="{554F0922-AE2E-4069-9394-908084749E61}" type="pres">
      <dgm:prSet presAssocID="{E2F09BB2-E80C-4642-A205-968318E7D6DF}" presName="rect1" presStyleLbl="trAlignAcc1" presStyleIdx="3" presStyleCnt="4">
        <dgm:presLayoutVars>
          <dgm:bulletEnabled val="1"/>
        </dgm:presLayoutVars>
      </dgm:prSet>
      <dgm:spPr/>
    </dgm:pt>
    <dgm:pt modelId="{A43CC2BA-536F-4192-8A33-D5E0F38972B6}" type="pres">
      <dgm:prSet presAssocID="{E2F09BB2-E80C-4642-A205-968318E7D6DF}" presName="rect2" presStyleLbl="fgImgPlace1" presStyleIdx="3" presStyleCnt="4"/>
      <dgm:spPr>
        <a:blipFill dpi="0" rotWithShape="1">
          <a:blip xmlns:r="http://schemas.openxmlformats.org/officeDocument/2006/relationships" r:embed="rId4"/>
          <a:srcRect/>
          <a:stretch>
            <a:fillRect l="2930" t="13665" r="2930" b="13665"/>
          </a:stretch>
        </a:blipFill>
      </dgm:spPr>
    </dgm:pt>
  </dgm:ptLst>
  <dgm:cxnLst>
    <dgm:cxn modelId="{80954E00-7C72-42DB-8BCD-FBFCB63F6983}" srcId="{765DD486-48AE-4D32-92AE-FD25F4691A47}" destId="{20C58512-F7EB-4FBA-B13A-F4B401011C60}" srcOrd="0" destOrd="0" parTransId="{8BC3CC28-5961-4EB4-91A2-5E873C85DDEF}" sibTransId="{8E560D9A-6424-4756-B1BF-6F7EBEA49903}"/>
    <dgm:cxn modelId="{DC42BE03-82E1-4203-BDAC-23435D85ACB8}" type="presOf" srcId="{A32BAAD6-F379-4F68-9A16-96B098852954}" destId="{554F0922-AE2E-4069-9394-908084749E61}" srcOrd="0" destOrd="2" presId="urn:microsoft.com/office/officeart/2008/layout/PictureStrips"/>
    <dgm:cxn modelId="{AC5C7607-6FB1-408A-92E3-FE875FE22588}" srcId="{9840FEFC-A0FD-4735-8D9C-C4F2C8C7EA28}" destId="{CB430C78-AC40-4CAD-8480-F6FED2F0FBD3}" srcOrd="2" destOrd="0" parTransId="{85FE9F87-17C0-4FC7-A2EC-9E852DA77FA2}" sibTransId="{8F91C366-7A0E-4EA0-BD6A-A1546BAF4D66}"/>
    <dgm:cxn modelId="{55EEE80E-3408-4558-9ED2-5CB009C46D36}" type="presOf" srcId="{56A942F1-71E2-4840-8189-561F3350F85D}" destId="{554F0922-AE2E-4069-9394-908084749E61}" srcOrd="0" destOrd="3" presId="urn:microsoft.com/office/officeart/2008/layout/PictureStrips"/>
    <dgm:cxn modelId="{DE33AC15-242A-4513-B1D9-6573B728FE47}" srcId="{9840FEFC-A0FD-4735-8D9C-C4F2C8C7EA28}" destId="{D1F61345-B97F-4F60-8DE7-3101816D7F67}" srcOrd="0" destOrd="0" parTransId="{5112221A-B3E0-4FE0-80D5-EC49630CF1B4}" sibTransId="{AAD98F32-0FCF-4CE4-B117-2930E00661B1}"/>
    <dgm:cxn modelId="{95CC9C1D-8618-4F9A-BD75-9413A5763B47}" srcId="{1D699CA1-E905-4EEC-A358-66FBB7D3F4FB}" destId="{9840FEFC-A0FD-4735-8D9C-C4F2C8C7EA28}" srcOrd="1" destOrd="0" parTransId="{63724B5C-7512-4BA8-971A-FFA3D04887ED}" sibTransId="{86774F1C-3DA7-480D-BB98-68DFC43CAF8E}"/>
    <dgm:cxn modelId="{2CD6A231-4AF0-498C-AB95-81FE64A08AA1}" type="presOf" srcId="{21D75B15-E6AB-4A62-B948-BECC1F03613C}" destId="{639B1825-003A-4FAB-8341-FA65E3AA3C01}" srcOrd="0" destOrd="0" presId="urn:microsoft.com/office/officeart/2008/layout/PictureStrips"/>
    <dgm:cxn modelId="{DDAB4B35-DED6-4AE2-9879-095790265B8D}" srcId="{E2F09BB2-E80C-4642-A205-968318E7D6DF}" destId="{B25F72E3-04AD-4B2D-B8FB-E7DF3CD54C02}" srcOrd="0" destOrd="0" parTransId="{98F4AF97-D479-4CC4-97DE-0324CB71D764}" sibTransId="{31E48326-6578-446F-80D3-93B0D73B06E1}"/>
    <dgm:cxn modelId="{E2771B3C-9E03-4FE9-AAB3-E99E2B838B3A}" type="presOf" srcId="{453E214A-B37F-4A6B-9770-BDAE6602BCBC}" destId="{9ADB53B1-66BD-4FD2-98AD-2A90EFD50ECA}" srcOrd="0" destOrd="2" presId="urn:microsoft.com/office/officeart/2008/layout/PictureStrips"/>
    <dgm:cxn modelId="{3C4C843E-98E4-436F-87FC-6E24370649C9}" type="presOf" srcId="{157DFA40-0AEF-4B48-BE8C-611D48816D27}" destId="{639B1825-003A-4FAB-8341-FA65E3AA3C01}" srcOrd="0" destOrd="3" presId="urn:microsoft.com/office/officeart/2008/layout/PictureStrips"/>
    <dgm:cxn modelId="{43985E44-E558-43F5-B1D1-522DBBC59400}" srcId="{E2F09BB2-E80C-4642-A205-968318E7D6DF}" destId="{55FD5BAB-2911-4FA5-AC21-6EDBD8FC7D7A}" srcOrd="3" destOrd="0" parTransId="{BBAFC5C0-D71A-4C73-A18C-5B32F5720592}" sibTransId="{CA7A97F6-C2AB-4C19-B296-A65F16EBCD0A}"/>
    <dgm:cxn modelId="{AA8C2148-095F-44EF-B39D-AB78EA2AF74F}" type="presOf" srcId="{8BBB3D75-31FA-40C6-81CF-D41F8B5DFB29}" destId="{639B1825-003A-4FAB-8341-FA65E3AA3C01}" srcOrd="0" destOrd="1" presId="urn:microsoft.com/office/officeart/2008/layout/PictureStrips"/>
    <dgm:cxn modelId="{DC6D524A-4F86-4523-BA92-ABD9BB8834F3}" type="presOf" srcId="{20C58512-F7EB-4FBA-B13A-F4B401011C60}" destId="{ACD7F6E4-6BDA-4906-B480-CED2E61A94B7}" srcOrd="0" destOrd="1" presId="urn:microsoft.com/office/officeart/2008/layout/PictureStrips"/>
    <dgm:cxn modelId="{21BD5952-0EDF-43A9-9EFE-A04DA0E45AE4}" srcId="{21D75B15-E6AB-4A62-B948-BECC1F03613C}" destId="{F06A2347-0DAE-47A5-9E1B-F8E9E7D798B7}" srcOrd="1" destOrd="0" parTransId="{54A101E9-C27B-4659-AF64-A1B5841236F5}" sibTransId="{D3836C30-76A3-4111-885F-9A7FD57BCE64}"/>
    <dgm:cxn modelId="{F7D57963-C5D2-49F1-9C89-02429A3BD745}" srcId="{21D75B15-E6AB-4A62-B948-BECC1F03613C}" destId="{0D0304D7-9116-4A49-AA1F-548B5CEE415C}" srcOrd="3" destOrd="0" parTransId="{E36D22A7-705E-4491-9854-D02EF31B7AFD}" sibTransId="{3637F5D3-D017-42A0-ADD5-1393105DFB63}"/>
    <dgm:cxn modelId="{C41B296B-134A-4326-8E14-F8B872D94F99}" srcId="{1D699CA1-E905-4EEC-A358-66FBB7D3F4FB}" destId="{E2F09BB2-E80C-4642-A205-968318E7D6DF}" srcOrd="3" destOrd="0" parTransId="{94146656-BEEA-4187-84E1-2AB12FE9D2CD}" sibTransId="{C7D8C08F-B39F-4FB4-B96D-7CC2BAD6BD2B}"/>
    <dgm:cxn modelId="{9205F572-891B-46A3-A84B-8C88E1D892F2}" srcId="{21D75B15-E6AB-4A62-B948-BECC1F03613C}" destId="{157DFA40-0AEF-4B48-BE8C-611D48816D27}" srcOrd="2" destOrd="0" parTransId="{1540337F-0657-4E69-B97F-5D1B3AE95563}" sibTransId="{CFEA62DA-BD4C-4707-9478-13FC7CB9E33C}"/>
    <dgm:cxn modelId="{F8B3BF73-27AA-4E9B-A5F8-CC155CBDDEA3}" srcId="{9840FEFC-A0FD-4735-8D9C-C4F2C8C7EA28}" destId="{453E214A-B37F-4A6B-9770-BDAE6602BCBC}" srcOrd="1" destOrd="0" parTransId="{9258E65A-700D-4F75-9327-AEA6C2FD2B29}" sibTransId="{7CB8B9CB-836D-471D-86BB-A3BF9BFC0763}"/>
    <dgm:cxn modelId="{B67C457A-9976-4AFB-AD2C-ADE4EBDA7402}" type="presOf" srcId="{B25F72E3-04AD-4B2D-B8FB-E7DF3CD54C02}" destId="{554F0922-AE2E-4069-9394-908084749E61}" srcOrd="0" destOrd="1" presId="urn:microsoft.com/office/officeart/2008/layout/PictureStrips"/>
    <dgm:cxn modelId="{7EFF687A-64F9-4463-B9D7-B152F237E761}" type="presOf" srcId="{3AF9F5B8-14B3-45A6-BEAD-09FC4A8A830A}" destId="{554F0922-AE2E-4069-9394-908084749E61}" srcOrd="0" destOrd="5" presId="urn:microsoft.com/office/officeart/2008/layout/PictureStrips"/>
    <dgm:cxn modelId="{01370884-0FBC-4373-A1A4-D8C99C18217B}" type="presOf" srcId="{0D0304D7-9116-4A49-AA1F-548B5CEE415C}" destId="{639B1825-003A-4FAB-8341-FA65E3AA3C01}" srcOrd="0" destOrd="4" presId="urn:microsoft.com/office/officeart/2008/layout/PictureStrips"/>
    <dgm:cxn modelId="{3C629185-BE49-4BAA-91B3-62C9A3454BFB}" type="presOf" srcId="{D1F61345-B97F-4F60-8DE7-3101816D7F67}" destId="{9ADB53B1-66BD-4FD2-98AD-2A90EFD50ECA}" srcOrd="0" destOrd="1" presId="urn:microsoft.com/office/officeart/2008/layout/PictureStrips"/>
    <dgm:cxn modelId="{CD184792-99FD-4FC5-858F-7D4326DB858F}" type="presOf" srcId="{55FD5BAB-2911-4FA5-AC21-6EDBD8FC7D7A}" destId="{554F0922-AE2E-4069-9394-908084749E61}" srcOrd="0" destOrd="4" presId="urn:microsoft.com/office/officeart/2008/layout/PictureStrips"/>
    <dgm:cxn modelId="{971D1393-D2BC-4F38-82BF-D2C6AC5B8D36}" type="presOf" srcId="{CB430C78-AC40-4CAD-8480-F6FED2F0FBD3}" destId="{9ADB53B1-66BD-4FD2-98AD-2A90EFD50ECA}" srcOrd="0" destOrd="3" presId="urn:microsoft.com/office/officeart/2008/layout/PictureStrips"/>
    <dgm:cxn modelId="{E3395394-9EBA-46F8-A9C4-209593B2D6B6}" type="presOf" srcId="{E2F09BB2-E80C-4642-A205-968318E7D6DF}" destId="{554F0922-AE2E-4069-9394-908084749E61}" srcOrd="0" destOrd="0" presId="urn:microsoft.com/office/officeart/2008/layout/PictureStrips"/>
    <dgm:cxn modelId="{2A181999-18DF-4C37-A5F8-EAE170429B3A}" type="presOf" srcId="{765DD486-48AE-4D32-92AE-FD25F4691A47}" destId="{ACD7F6E4-6BDA-4906-B480-CED2E61A94B7}" srcOrd="0" destOrd="0" presId="urn:microsoft.com/office/officeart/2008/layout/PictureStrips"/>
    <dgm:cxn modelId="{C595C99C-68D3-4B1B-A676-636BD1B1F0FD}" srcId="{765DD486-48AE-4D32-92AE-FD25F4691A47}" destId="{488DB40F-BD25-4794-A14F-A352ECFAE635}" srcOrd="1" destOrd="0" parTransId="{067123D8-4661-4196-A359-593256ED8A6C}" sibTransId="{DA2B385C-4790-47A0-9FD6-8AE3764F91EA}"/>
    <dgm:cxn modelId="{9E8CE3B2-731E-4C82-AC14-7EE569C76448}" srcId="{E2F09BB2-E80C-4642-A205-968318E7D6DF}" destId="{A32BAAD6-F379-4F68-9A16-96B098852954}" srcOrd="1" destOrd="0" parTransId="{FC997D8A-45A2-4CF8-8630-07D04C0F1FF3}" sibTransId="{EA5C1CB7-EFFB-48DA-A08D-A591C5993A1F}"/>
    <dgm:cxn modelId="{AAAD06BB-F064-4CF5-82EE-8751A6A4D4F5}" srcId="{1D699CA1-E905-4EEC-A358-66FBB7D3F4FB}" destId="{21D75B15-E6AB-4A62-B948-BECC1F03613C}" srcOrd="0" destOrd="0" parTransId="{3BF38C8F-208B-461E-A748-160B6178B399}" sibTransId="{DD47B60F-0647-43C4-8574-05C5E26F66DB}"/>
    <dgm:cxn modelId="{70E7B3C6-4F4B-4EE7-B205-EA3054593338}" type="presOf" srcId="{488DB40F-BD25-4794-A14F-A352ECFAE635}" destId="{ACD7F6E4-6BDA-4906-B480-CED2E61A94B7}" srcOrd="0" destOrd="2" presId="urn:microsoft.com/office/officeart/2008/layout/PictureStrips"/>
    <dgm:cxn modelId="{78FF67CB-CC43-466D-A457-4FF8CD1175AD}" srcId="{1D699CA1-E905-4EEC-A358-66FBB7D3F4FB}" destId="{765DD486-48AE-4D32-92AE-FD25F4691A47}" srcOrd="2" destOrd="0" parTransId="{61881256-747A-46D3-8629-999B55268678}" sibTransId="{879DB7C4-6CE2-4778-B4E1-B1694EA55C6E}"/>
    <dgm:cxn modelId="{41B03AD6-B993-438C-94AC-C881BF1F18F1}" type="presOf" srcId="{9840FEFC-A0FD-4735-8D9C-C4F2C8C7EA28}" destId="{9ADB53B1-66BD-4FD2-98AD-2A90EFD50ECA}" srcOrd="0" destOrd="0" presId="urn:microsoft.com/office/officeart/2008/layout/PictureStrips"/>
    <dgm:cxn modelId="{BA261BDB-EE9E-4FA4-AA62-6C5179692086}" srcId="{E2F09BB2-E80C-4642-A205-968318E7D6DF}" destId="{3AF9F5B8-14B3-45A6-BEAD-09FC4A8A830A}" srcOrd="4" destOrd="0" parTransId="{566E53F1-0C4F-46EE-A0A8-52508AAABDAD}" sibTransId="{2F9F8629-646A-4DA2-A2E8-595308F0FE91}"/>
    <dgm:cxn modelId="{643EE7E9-B9E7-4212-9FA7-1ED1620D93E3}" srcId="{21D75B15-E6AB-4A62-B948-BECC1F03613C}" destId="{8BBB3D75-31FA-40C6-81CF-D41F8B5DFB29}" srcOrd="0" destOrd="0" parTransId="{96CC4860-2A41-41B2-95E9-49B2566B8B92}" sibTransId="{71D71293-44F9-4B9D-A0F5-305D53D1ACA7}"/>
    <dgm:cxn modelId="{CE3B41F2-8B75-483F-8FF3-01B679E25ECD}" srcId="{E2F09BB2-E80C-4642-A205-968318E7D6DF}" destId="{56A942F1-71E2-4840-8189-561F3350F85D}" srcOrd="2" destOrd="0" parTransId="{1DC8E40A-68E0-4EC4-A3DA-D3706F4E9529}" sibTransId="{2B38C7DA-3710-46A9-A1EE-5CA0DF66378C}"/>
    <dgm:cxn modelId="{F64685FC-086F-4603-91A8-201DB33174AF}" type="presOf" srcId="{1D699CA1-E905-4EEC-A358-66FBB7D3F4FB}" destId="{F35A1410-F99B-4D68-8AA0-A42A842FAE4B}" srcOrd="0" destOrd="0" presId="urn:microsoft.com/office/officeart/2008/layout/PictureStrips"/>
    <dgm:cxn modelId="{868454FD-65D8-40B5-B8FD-9A64C0373202}" type="presOf" srcId="{F06A2347-0DAE-47A5-9E1B-F8E9E7D798B7}" destId="{639B1825-003A-4FAB-8341-FA65E3AA3C01}" srcOrd="0" destOrd="2" presId="urn:microsoft.com/office/officeart/2008/layout/PictureStrips"/>
    <dgm:cxn modelId="{4A287266-BF23-4236-A80F-0924771D7C94}" type="presParOf" srcId="{F35A1410-F99B-4D68-8AA0-A42A842FAE4B}" destId="{2288D29E-F59D-42D2-B25F-D558E42CF9AD}" srcOrd="0" destOrd="0" presId="urn:microsoft.com/office/officeart/2008/layout/PictureStrips"/>
    <dgm:cxn modelId="{AEB11083-9EDE-4C98-97B4-0CD1AF178E1B}" type="presParOf" srcId="{2288D29E-F59D-42D2-B25F-D558E42CF9AD}" destId="{639B1825-003A-4FAB-8341-FA65E3AA3C01}" srcOrd="0" destOrd="0" presId="urn:microsoft.com/office/officeart/2008/layout/PictureStrips"/>
    <dgm:cxn modelId="{A5E1F12C-B115-4093-9B5A-39E1DB4D0540}" type="presParOf" srcId="{2288D29E-F59D-42D2-B25F-D558E42CF9AD}" destId="{17F8D6B7-D743-4531-A6C5-829E518A54B6}" srcOrd="1" destOrd="0" presId="urn:microsoft.com/office/officeart/2008/layout/PictureStrips"/>
    <dgm:cxn modelId="{4AC413B7-14F3-49A4-9C5B-2730D8E8E46C}" type="presParOf" srcId="{F35A1410-F99B-4D68-8AA0-A42A842FAE4B}" destId="{1E0B5BF9-F473-43BD-A916-36C6E7B4EEDA}" srcOrd="1" destOrd="0" presId="urn:microsoft.com/office/officeart/2008/layout/PictureStrips"/>
    <dgm:cxn modelId="{9FE3FA58-8264-4478-BCFA-CD02FF884120}" type="presParOf" srcId="{F35A1410-F99B-4D68-8AA0-A42A842FAE4B}" destId="{D9F22514-68F6-4480-A007-72774E36D06B}" srcOrd="2" destOrd="0" presId="urn:microsoft.com/office/officeart/2008/layout/PictureStrips"/>
    <dgm:cxn modelId="{D98EDD3B-E1BB-40BB-A351-4546BBBEE861}" type="presParOf" srcId="{D9F22514-68F6-4480-A007-72774E36D06B}" destId="{9ADB53B1-66BD-4FD2-98AD-2A90EFD50ECA}" srcOrd="0" destOrd="0" presId="urn:microsoft.com/office/officeart/2008/layout/PictureStrips"/>
    <dgm:cxn modelId="{D75B8977-10F8-457D-8FA2-BB9CBF7810D1}" type="presParOf" srcId="{D9F22514-68F6-4480-A007-72774E36D06B}" destId="{4B1D86E8-9773-4E95-8511-E0A78E17C4E6}" srcOrd="1" destOrd="0" presId="urn:microsoft.com/office/officeart/2008/layout/PictureStrips"/>
    <dgm:cxn modelId="{621FB7E8-F770-4744-8D53-3D43BA60B285}" type="presParOf" srcId="{F35A1410-F99B-4D68-8AA0-A42A842FAE4B}" destId="{C7942143-52D8-45D7-9024-642D9ABEF0D0}" srcOrd="3" destOrd="0" presId="urn:microsoft.com/office/officeart/2008/layout/PictureStrips"/>
    <dgm:cxn modelId="{EE428396-2D8D-4684-A99B-77F86ACBA12F}" type="presParOf" srcId="{F35A1410-F99B-4D68-8AA0-A42A842FAE4B}" destId="{25EE15BC-D902-464F-BD9E-4EDE3F14A95A}" srcOrd="4" destOrd="0" presId="urn:microsoft.com/office/officeart/2008/layout/PictureStrips"/>
    <dgm:cxn modelId="{4C15DB19-580B-4BCF-B22A-9EE894BA1A83}" type="presParOf" srcId="{25EE15BC-D902-464F-BD9E-4EDE3F14A95A}" destId="{ACD7F6E4-6BDA-4906-B480-CED2E61A94B7}" srcOrd="0" destOrd="0" presId="urn:microsoft.com/office/officeart/2008/layout/PictureStrips"/>
    <dgm:cxn modelId="{C59CF046-F6A8-4E04-AAB9-B57249610465}" type="presParOf" srcId="{25EE15BC-D902-464F-BD9E-4EDE3F14A95A}" destId="{A6951585-ADA3-419A-A5E9-76F6D3FB0F47}" srcOrd="1" destOrd="0" presId="urn:microsoft.com/office/officeart/2008/layout/PictureStrips"/>
    <dgm:cxn modelId="{94ABA352-8009-4CCE-A216-928A252F77B1}" type="presParOf" srcId="{F35A1410-F99B-4D68-8AA0-A42A842FAE4B}" destId="{62C77B09-E834-473D-9818-A0CF3794644B}" srcOrd="5" destOrd="0" presId="urn:microsoft.com/office/officeart/2008/layout/PictureStrips"/>
    <dgm:cxn modelId="{FEA20984-F99F-4CF3-9A13-158B3587BA7C}" type="presParOf" srcId="{F35A1410-F99B-4D68-8AA0-A42A842FAE4B}" destId="{7F846224-7CB5-449F-AFE2-B7C81C3E85B1}" srcOrd="6" destOrd="0" presId="urn:microsoft.com/office/officeart/2008/layout/PictureStrips"/>
    <dgm:cxn modelId="{8327B612-5ACE-45F5-BD7F-9CB1EB15BFCD}" type="presParOf" srcId="{7F846224-7CB5-449F-AFE2-B7C81C3E85B1}" destId="{554F0922-AE2E-4069-9394-908084749E61}" srcOrd="0" destOrd="0" presId="urn:microsoft.com/office/officeart/2008/layout/PictureStrips"/>
    <dgm:cxn modelId="{6CC1CB97-3A9D-41B3-8753-F55C4C822547}" type="presParOf" srcId="{7F846224-7CB5-449F-AFE2-B7C81C3E85B1}" destId="{A43CC2BA-536F-4192-8A33-D5E0F38972B6}"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452072B-2F0D-444B-B861-D0188C9EC30C}" type="doc">
      <dgm:prSet loTypeId="urn:microsoft.com/office/officeart/2005/8/layout/bList2" loCatId="hierarchy" qsTypeId="urn:microsoft.com/office/officeart/2005/8/quickstyle/simple1" qsCatId="simple" csTypeId="urn:microsoft.com/office/officeart/2005/8/colors/colorful1" csCatId="colorful" phldr="1"/>
      <dgm:spPr/>
      <dgm:t>
        <a:bodyPr/>
        <a:lstStyle/>
        <a:p>
          <a:endParaRPr lang="en-GB"/>
        </a:p>
      </dgm:t>
    </dgm:pt>
    <dgm:pt modelId="{5E6235F0-DFC4-C840-8303-2F5A6D84C3FC}">
      <dgm:prSet/>
      <dgm:spPr/>
      <dgm:t>
        <a:bodyPr/>
        <a:lstStyle/>
        <a:p>
          <a:r>
            <a:rPr lang="en-US" dirty="0"/>
            <a:t>Eisenberg Noe 2001</a:t>
          </a:r>
          <a:endParaRPr lang="en-CA" dirty="0"/>
        </a:p>
      </dgm:t>
    </dgm:pt>
    <dgm:pt modelId="{4B7E01E9-11E1-654A-80D3-BA08DE57BAC8}" type="parTrans" cxnId="{8AB3D8C6-8B1C-0B46-B6A2-5C9FA747C1CE}">
      <dgm:prSet/>
      <dgm:spPr/>
      <dgm:t>
        <a:bodyPr/>
        <a:lstStyle/>
        <a:p>
          <a:endParaRPr lang="en-GB"/>
        </a:p>
      </dgm:t>
    </dgm:pt>
    <dgm:pt modelId="{4971E07E-13E4-E846-B484-17B417ECA97D}" type="sibTrans" cxnId="{8AB3D8C6-8B1C-0B46-B6A2-5C9FA747C1CE}">
      <dgm:prSet/>
      <dgm:spPr/>
      <dgm:t>
        <a:bodyPr/>
        <a:lstStyle/>
        <a:p>
          <a:endParaRPr lang="en-GB"/>
        </a:p>
      </dgm:t>
    </dgm:pt>
    <dgm:pt modelId="{7B1F3B22-4879-1F43-9E52-096F357D22DE}">
      <dgm:prSet/>
      <dgm:spPr/>
      <dgm:t>
        <a:bodyPr/>
        <a:lstStyle/>
        <a:p>
          <a:r>
            <a:rPr lang="en-US" dirty="0"/>
            <a:t>Network model with local interaction</a:t>
          </a:r>
          <a:endParaRPr lang="en-CA" dirty="0"/>
        </a:p>
      </dgm:t>
    </dgm:pt>
    <dgm:pt modelId="{3B9A5567-1876-0E40-9EC8-4C3A2B4B7804}" type="parTrans" cxnId="{453FA8D9-8C25-0C4E-8241-6BE34C750215}">
      <dgm:prSet/>
      <dgm:spPr/>
      <dgm:t>
        <a:bodyPr/>
        <a:lstStyle/>
        <a:p>
          <a:endParaRPr lang="en-GB"/>
        </a:p>
      </dgm:t>
    </dgm:pt>
    <dgm:pt modelId="{CE1C0A50-B957-2341-86AC-D4AE83504396}" type="sibTrans" cxnId="{453FA8D9-8C25-0C4E-8241-6BE34C750215}">
      <dgm:prSet/>
      <dgm:spPr/>
      <dgm:t>
        <a:bodyPr/>
        <a:lstStyle/>
        <a:p>
          <a:endParaRPr lang="en-GB"/>
        </a:p>
      </dgm:t>
    </dgm:pt>
    <mc:AlternateContent xmlns:mc="http://schemas.openxmlformats.org/markup-compatibility/2006">
      <mc:Choice xmlns:a14="http://schemas.microsoft.com/office/drawing/2010/main" Requires="a14">
        <dgm:pt modelId="{DC998138-E360-2747-9DB4-446A590F287B}">
          <dgm:prSet/>
          <dgm:spPr/>
          <dgm:t>
            <a:bodyPr/>
            <a:lstStyle/>
            <a:p>
              <a14:m>
                <m:oMath xmlns:m="http://schemas.openxmlformats.org/officeDocument/2006/math">
                  <m:r>
                    <a:rPr lang="en-US" b="0" i="1" smtClean="0"/>
                    <m:t>𝑛</m:t>
                  </m:r>
                </m:oMath>
              </a14:m>
              <a:r>
                <a:rPr lang="en-US" dirty="0"/>
                <a:t> firms, liability matrix </a:t>
              </a:r>
              <a14:m>
                <m:oMath xmlns:m="http://schemas.openxmlformats.org/officeDocument/2006/math">
                  <m:sSub>
                    <m:sSubPr>
                      <m:ctrlPr>
                        <a:rPr lang="en-US" b="0" i="1"/>
                      </m:ctrlPr>
                    </m:sSubPr>
                    <m:e>
                      <m:r>
                        <a:rPr lang="en-US" b="0" i="1"/>
                        <m:t>𝐿</m:t>
                      </m:r>
                    </m:e>
                    <m:sub>
                      <m:r>
                        <a:rPr lang="en-US" b="0" i="1"/>
                        <m:t>𝑖𝑗</m:t>
                      </m:r>
                    </m:sub>
                  </m:sSub>
                </m:oMath>
              </a14:m>
              <a:r>
                <a:rPr lang="en-US" dirty="0"/>
                <a:t>, liabilities </a:t>
              </a:r>
              <a14:m>
                <m:oMath xmlns:m="http://schemas.openxmlformats.org/officeDocument/2006/math">
                  <m:acc>
                    <m:accPr>
                      <m:chr m:val="̅"/>
                      <m:ctrlPr>
                        <a:rPr lang="en-US" b="0" i="1"/>
                      </m:ctrlPr>
                    </m:accPr>
                    <m:e>
                      <m:sSub>
                        <m:sSubPr>
                          <m:ctrlPr>
                            <a:rPr lang="en-US" b="0" i="1"/>
                          </m:ctrlPr>
                        </m:sSubPr>
                        <m:e>
                          <m:r>
                            <a:rPr lang="en-US" b="0" i="1"/>
                            <m:t>𝑝</m:t>
                          </m:r>
                        </m:e>
                        <m:sub>
                          <m:r>
                            <a:rPr lang="en-US" b="0" i="1"/>
                            <m:t>𝑖</m:t>
                          </m:r>
                        </m:sub>
                      </m:sSub>
                    </m:e>
                  </m:acc>
                  <m:r>
                    <a:rPr lang="en-US" b="0" i="1"/>
                    <m:t>=</m:t>
                  </m:r>
                  <m:nary>
                    <m:naryPr>
                      <m:chr m:val="∑"/>
                      <m:limLoc m:val="subSup"/>
                      <m:ctrlPr>
                        <a:rPr lang="en-US" b="0" i="1"/>
                      </m:ctrlPr>
                    </m:naryPr>
                    <m:sub>
                      <m:r>
                        <m:rPr>
                          <m:brk m:alnAt="25"/>
                        </m:rPr>
                        <a:rPr lang="en-US" b="0" i="1"/>
                        <m:t>𝑗</m:t>
                      </m:r>
                      <m:r>
                        <a:rPr lang="en-US" b="0" i="1"/>
                        <m:t>=0</m:t>
                      </m:r>
                    </m:sub>
                    <m:sup>
                      <m:r>
                        <a:rPr lang="en-US" b="0" i="1"/>
                        <m:t>𝑛</m:t>
                      </m:r>
                    </m:sup>
                    <m:e>
                      <m:sSub>
                        <m:sSubPr>
                          <m:ctrlPr>
                            <a:rPr lang="en-US" b="0" i="1"/>
                          </m:ctrlPr>
                        </m:sSubPr>
                        <m:e>
                          <m:r>
                            <a:rPr lang="en-US" b="0" i="1"/>
                            <m:t>𝐿</m:t>
                          </m:r>
                        </m:e>
                        <m:sub>
                          <m:r>
                            <a:rPr lang="en-US" b="0" i="1"/>
                            <m:t>𝑖𝑗</m:t>
                          </m:r>
                        </m:sub>
                      </m:sSub>
                    </m:e>
                  </m:nary>
                </m:oMath>
              </a14:m>
              <a:endParaRPr lang="en-CA" dirty="0"/>
            </a:p>
          </dgm:t>
        </dgm:pt>
      </mc:Choice>
      <mc:Fallback>
        <dgm:pt modelId="{DC998138-E360-2747-9DB4-446A590F287B}">
          <dgm:prSet/>
          <dgm:spPr/>
          <dgm:t>
            <a:bodyPr/>
            <a:lstStyle/>
            <a:p>
              <a:r>
                <a:rPr lang="en-US" b="0" i="0"/>
                <a:t>𝑛</a:t>
              </a:r>
              <a:r>
                <a:rPr lang="en-US" dirty="0"/>
                <a:t> firms, liability matrix </a:t>
              </a:r>
              <a:r>
                <a:rPr lang="en-US" b="0" i="0"/>
                <a:t>𝐿_𝑖𝑗</a:t>
              </a:r>
              <a:r>
                <a:rPr lang="en-US" dirty="0"/>
                <a:t>, liabilities </a:t>
              </a:r>
              <a:r>
                <a:rPr lang="en-US" b="0" i="0"/>
                <a:t>(𝑝_𝑖 ) ̅=∑2_(𝑗=0)^𝑛▒𝐿_𝑖𝑗 </a:t>
              </a:r>
              <a:endParaRPr lang="en-CA" dirty="0"/>
            </a:p>
          </dgm:t>
        </dgm:pt>
      </mc:Fallback>
    </mc:AlternateContent>
    <dgm:pt modelId="{7E4A4887-287C-CC45-894B-E6F2BFE30669}" type="parTrans" cxnId="{7C386624-1780-3845-A04F-E19F7FDF8484}">
      <dgm:prSet/>
      <dgm:spPr/>
      <dgm:t>
        <a:bodyPr/>
        <a:lstStyle/>
        <a:p>
          <a:endParaRPr lang="en-GB"/>
        </a:p>
      </dgm:t>
    </dgm:pt>
    <dgm:pt modelId="{2327CFE8-2C85-404A-8E39-7EA3382F65EE}" type="sibTrans" cxnId="{7C386624-1780-3845-A04F-E19F7FDF8484}">
      <dgm:prSet/>
      <dgm:spPr/>
      <dgm:t>
        <a:bodyPr/>
        <a:lstStyle/>
        <a:p>
          <a:endParaRPr lang="en-GB"/>
        </a:p>
      </dgm:t>
    </dgm:pt>
    <dgm:pt modelId="{6CF47E1E-3DC9-774E-BCAD-BC8FD33F3FA6}">
      <dgm:prSet/>
      <dgm:spPr/>
      <dgm:t>
        <a:bodyPr/>
        <a:lstStyle/>
        <a:p>
          <a:r>
            <a:rPr lang="en-US" dirty="0"/>
            <a:t>Fixed point theorem</a:t>
          </a:r>
          <a:endParaRPr lang="en-CA" dirty="0"/>
        </a:p>
      </dgm:t>
    </dgm:pt>
    <dgm:pt modelId="{83279680-E959-9F4D-BFAB-BC1C1E2A9375}" type="parTrans" cxnId="{6DCB3362-D045-BE45-A3D1-7558A13E6FE3}">
      <dgm:prSet/>
      <dgm:spPr/>
      <dgm:t>
        <a:bodyPr/>
        <a:lstStyle/>
        <a:p>
          <a:endParaRPr lang="en-GB"/>
        </a:p>
      </dgm:t>
    </dgm:pt>
    <dgm:pt modelId="{4A5CE78A-60FA-F745-AC09-5200DECC1EC7}" type="sibTrans" cxnId="{6DCB3362-D045-BE45-A3D1-7558A13E6FE3}">
      <dgm:prSet/>
      <dgm:spPr/>
      <dgm:t>
        <a:bodyPr/>
        <a:lstStyle/>
        <a:p>
          <a:endParaRPr lang="en-GB"/>
        </a:p>
      </dgm:t>
    </dgm:pt>
    <dgm:pt modelId="{2F242565-0344-844A-8A4A-E8F06A6F4C8F}">
      <dgm:prSet/>
      <dgm:spPr/>
      <dgm:t>
        <a:bodyPr/>
        <a:lstStyle/>
        <a:p>
          <a:r>
            <a:rPr lang="en-US" dirty="0"/>
            <a:t>Find clearing vector</a:t>
          </a:r>
          <a:endParaRPr lang="en-CA" dirty="0"/>
        </a:p>
      </dgm:t>
    </dgm:pt>
    <dgm:pt modelId="{6F7990A0-F5A7-3048-B2BD-84B33FB94C45}" type="parTrans" cxnId="{1CFC0EBA-15FC-D04A-8155-D4C87B98BD45}">
      <dgm:prSet/>
      <dgm:spPr/>
      <dgm:t>
        <a:bodyPr/>
        <a:lstStyle/>
        <a:p>
          <a:endParaRPr lang="en-GB"/>
        </a:p>
      </dgm:t>
    </dgm:pt>
    <dgm:pt modelId="{67A8E610-6724-D646-B774-004C35803065}" type="sibTrans" cxnId="{1CFC0EBA-15FC-D04A-8155-D4C87B98BD45}">
      <dgm:prSet/>
      <dgm:spPr/>
      <dgm:t>
        <a:bodyPr/>
        <a:lstStyle/>
        <a:p>
          <a:endParaRPr lang="en-GB"/>
        </a:p>
      </dgm:t>
    </dgm:pt>
    <dgm:pt modelId="{28CA8BA6-DC2F-D247-A06D-BFE2DF470804}">
      <dgm:prSet/>
      <dgm:spPr/>
      <dgm:t>
        <a:bodyPr/>
        <a:lstStyle/>
        <a:p>
          <a:r>
            <a:rPr lang="en-US" dirty="0"/>
            <a:t>Imputing interbank exposures using Bayesian &amp; entropic methods</a:t>
          </a:r>
          <a:endParaRPr lang="en-CA" dirty="0"/>
        </a:p>
      </dgm:t>
    </dgm:pt>
    <dgm:pt modelId="{786A78DD-BC65-8349-91F4-98640E6B3B06}" type="parTrans" cxnId="{B2D0B69F-59B3-094E-ADF3-903B7E137077}">
      <dgm:prSet/>
      <dgm:spPr/>
      <dgm:t>
        <a:bodyPr/>
        <a:lstStyle/>
        <a:p>
          <a:endParaRPr lang="en-GB"/>
        </a:p>
      </dgm:t>
    </dgm:pt>
    <dgm:pt modelId="{8D2E95CB-24EC-3F46-8176-7E588C673BBF}" type="sibTrans" cxnId="{B2D0B69F-59B3-094E-ADF3-903B7E137077}">
      <dgm:prSet/>
      <dgm:spPr/>
      <dgm:t>
        <a:bodyPr/>
        <a:lstStyle/>
        <a:p>
          <a:endParaRPr lang="en-GB"/>
        </a:p>
      </dgm:t>
    </dgm:pt>
    <dgm:pt modelId="{1DE60D1A-A79C-2244-B4DC-16C625DB9030}">
      <dgm:prSet/>
      <dgm:spPr/>
      <dgm:t>
        <a:bodyPr/>
        <a:lstStyle/>
        <a:p>
          <a:r>
            <a:rPr lang="en-US" dirty="0"/>
            <a:t>Estimating missing links</a:t>
          </a:r>
          <a:endParaRPr lang="en-CA" dirty="0"/>
        </a:p>
      </dgm:t>
    </dgm:pt>
    <dgm:pt modelId="{5F43B69F-A0A7-7F4A-A2C9-5B64260AA113}" type="parTrans" cxnId="{7C70511E-B441-7146-A41C-EB23971FDF05}">
      <dgm:prSet/>
      <dgm:spPr/>
      <dgm:t>
        <a:bodyPr/>
        <a:lstStyle/>
        <a:p>
          <a:endParaRPr lang="en-GB"/>
        </a:p>
      </dgm:t>
    </dgm:pt>
    <dgm:pt modelId="{BFAC3CB1-A716-DE4E-AB9E-664EAE365EF2}" type="sibTrans" cxnId="{7C70511E-B441-7146-A41C-EB23971FDF05}">
      <dgm:prSet/>
      <dgm:spPr/>
      <dgm:t>
        <a:bodyPr/>
        <a:lstStyle/>
        <a:p>
          <a:endParaRPr lang="en-GB"/>
        </a:p>
      </dgm:t>
    </dgm:pt>
    <dgm:pt modelId="{C071177E-629A-CD41-8198-4E109C7638CA}">
      <dgm:prSet/>
      <dgm:spPr/>
      <dgm:t>
        <a:bodyPr/>
        <a:lstStyle/>
        <a:p>
          <a:r>
            <a:rPr lang="en-US" dirty="0"/>
            <a:t>Bayesian methods return </a:t>
          </a:r>
          <a:r>
            <a:rPr lang="en-US" i="1" dirty="0"/>
            <a:t>distribution</a:t>
          </a:r>
          <a:r>
            <a:rPr lang="en-US" dirty="0"/>
            <a:t> instead of point estimate (actually, a </a:t>
          </a:r>
          <a:r>
            <a:rPr lang="en-US" i="1" dirty="0"/>
            <a:t>sample</a:t>
          </a:r>
          <a:r>
            <a:rPr lang="en-US" dirty="0"/>
            <a:t>)</a:t>
          </a:r>
          <a:endParaRPr lang="en-CA" dirty="0"/>
        </a:p>
      </dgm:t>
    </dgm:pt>
    <dgm:pt modelId="{675CCA6C-CBA8-D64E-BB5B-60F38B16CB52}" type="parTrans" cxnId="{F1A8F218-A12E-7840-80D3-965B0322DD50}">
      <dgm:prSet/>
      <dgm:spPr/>
      <dgm:t>
        <a:bodyPr/>
        <a:lstStyle/>
        <a:p>
          <a:endParaRPr lang="en-GB"/>
        </a:p>
      </dgm:t>
    </dgm:pt>
    <dgm:pt modelId="{EC27B3C1-E853-D14D-B640-F22702C1A192}" type="sibTrans" cxnId="{F1A8F218-A12E-7840-80D3-965B0322DD50}">
      <dgm:prSet/>
      <dgm:spPr/>
      <dgm:t>
        <a:bodyPr/>
        <a:lstStyle/>
        <a:p>
          <a:endParaRPr lang="en-GB"/>
        </a:p>
      </dgm:t>
    </dgm:pt>
    <dgm:pt modelId="{47B0A1F9-214E-D649-8BBB-9E01648684C2}">
      <dgm:prSet/>
      <dgm:spPr/>
      <dgm:t>
        <a:bodyPr/>
        <a:lstStyle/>
        <a:p>
          <a:r>
            <a:rPr lang="en-US" dirty="0"/>
            <a:t>Back-testing early warning indicators (EWIs)</a:t>
          </a:r>
          <a:endParaRPr lang="en-CA" dirty="0"/>
        </a:p>
      </dgm:t>
    </dgm:pt>
    <dgm:pt modelId="{F889713F-6AA6-CB4D-86C3-96607655C8DD}" type="parTrans" cxnId="{C89DC292-780B-F04C-AACA-9D24FA5B213E}">
      <dgm:prSet/>
      <dgm:spPr/>
      <dgm:t>
        <a:bodyPr/>
        <a:lstStyle/>
        <a:p>
          <a:endParaRPr lang="en-GB"/>
        </a:p>
      </dgm:t>
    </dgm:pt>
    <dgm:pt modelId="{EA756793-9FD3-5B40-8D7D-C820096F3176}" type="sibTrans" cxnId="{C89DC292-780B-F04C-AACA-9D24FA5B213E}">
      <dgm:prSet/>
      <dgm:spPr/>
      <dgm:t>
        <a:bodyPr/>
        <a:lstStyle/>
        <a:p>
          <a:endParaRPr lang="en-GB"/>
        </a:p>
      </dgm:t>
    </dgm:pt>
    <dgm:pt modelId="{DDEFE355-6C74-654C-92BC-220A7EF11BED}">
      <dgm:prSet/>
      <dgm:spPr/>
      <dgm:t>
        <a:bodyPr/>
        <a:lstStyle/>
        <a:p>
          <a:r>
            <a:rPr lang="en-US"/>
            <a:t>Supervised learning</a:t>
          </a:r>
          <a:endParaRPr lang="en-CA"/>
        </a:p>
      </dgm:t>
    </dgm:pt>
    <dgm:pt modelId="{EF9778BB-61F6-7640-8213-A5808EB9ABAD}" type="parTrans" cxnId="{D70F15C3-B50A-5948-81F9-0E50472099D3}">
      <dgm:prSet/>
      <dgm:spPr/>
      <dgm:t>
        <a:bodyPr/>
        <a:lstStyle/>
        <a:p>
          <a:endParaRPr lang="en-GB"/>
        </a:p>
      </dgm:t>
    </dgm:pt>
    <dgm:pt modelId="{329782E0-8E30-1B4B-A2BB-77B8CF243C44}" type="sibTrans" cxnId="{D70F15C3-B50A-5948-81F9-0E50472099D3}">
      <dgm:prSet/>
      <dgm:spPr/>
      <dgm:t>
        <a:bodyPr/>
        <a:lstStyle/>
        <a:p>
          <a:endParaRPr lang="en-GB"/>
        </a:p>
      </dgm:t>
    </dgm:pt>
    <dgm:pt modelId="{E24397FC-E7D3-9449-B3F8-281D10A6E121}">
      <dgm:prSet/>
      <dgm:spPr/>
      <dgm:t>
        <a:bodyPr/>
        <a:lstStyle/>
        <a:p>
          <a:r>
            <a:rPr lang="en-US" dirty="0"/>
            <a:t>Binary classification</a:t>
          </a:r>
          <a:endParaRPr lang="en-CA" dirty="0"/>
        </a:p>
      </dgm:t>
    </dgm:pt>
    <dgm:pt modelId="{951EED8C-580F-0F40-B81C-9F1348538189}" type="parTrans" cxnId="{313686AE-B06A-9C49-82CF-E577C0F9FE36}">
      <dgm:prSet/>
      <dgm:spPr/>
      <dgm:t>
        <a:bodyPr/>
        <a:lstStyle/>
        <a:p>
          <a:endParaRPr lang="en-GB"/>
        </a:p>
      </dgm:t>
    </dgm:pt>
    <dgm:pt modelId="{A969DCAB-5365-D948-916A-016DAC22F335}" type="sibTrans" cxnId="{313686AE-B06A-9C49-82CF-E577C0F9FE36}">
      <dgm:prSet/>
      <dgm:spPr/>
      <dgm:t>
        <a:bodyPr/>
        <a:lstStyle/>
        <a:p>
          <a:endParaRPr lang="en-GB"/>
        </a:p>
      </dgm:t>
    </dgm:pt>
    <dgm:pt modelId="{2876F30B-A583-2B4B-9B00-1FD5ED5C9D92}">
      <dgm:prSet/>
      <dgm:spPr/>
      <dgm:t>
        <a:bodyPr/>
        <a:lstStyle/>
        <a:p>
          <a:r>
            <a:rPr lang="en-US" dirty="0"/>
            <a:t>Network reconstruction using partial information</a:t>
          </a:r>
          <a:endParaRPr lang="en-CA" dirty="0"/>
        </a:p>
      </dgm:t>
    </dgm:pt>
    <dgm:pt modelId="{B472C28E-AF09-F244-B692-0FE5384D4C62}" type="parTrans" cxnId="{70EF7CF2-E7FE-8244-B200-BF0740201F10}">
      <dgm:prSet/>
      <dgm:spPr/>
      <dgm:t>
        <a:bodyPr/>
        <a:lstStyle/>
        <a:p>
          <a:endParaRPr lang="en-GB"/>
        </a:p>
      </dgm:t>
    </dgm:pt>
    <dgm:pt modelId="{C2D353FF-2F45-4443-9086-A1E54A26AF9C}" type="sibTrans" cxnId="{70EF7CF2-E7FE-8244-B200-BF0740201F10}">
      <dgm:prSet/>
      <dgm:spPr/>
      <dgm:t>
        <a:bodyPr/>
        <a:lstStyle/>
        <a:p>
          <a:endParaRPr lang="en-GB"/>
        </a:p>
      </dgm:t>
    </dgm:pt>
    <dgm:pt modelId="{6FBFBD91-D3B5-2648-8146-9D1342F54E54}" type="pres">
      <dgm:prSet presAssocID="{2452072B-2F0D-444B-B861-D0188C9EC30C}" presName="diagram" presStyleCnt="0">
        <dgm:presLayoutVars>
          <dgm:dir/>
          <dgm:animLvl val="lvl"/>
          <dgm:resizeHandles val="exact"/>
        </dgm:presLayoutVars>
      </dgm:prSet>
      <dgm:spPr/>
    </dgm:pt>
    <dgm:pt modelId="{84D6BD26-0C06-AC44-A14E-7A491B90370B}" type="pres">
      <dgm:prSet presAssocID="{5E6235F0-DFC4-C840-8303-2F5A6D84C3FC}" presName="compNode" presStyleCnt="0"/>
      <dgm:spPr/>
    </dgm:pt>
    <dgm:pt modelId="{7D82CF63-F5A6-7542-914E-53EE0DED810C}" type="pres">
      <dgm:prSet presAssocID="{5E6235F0-DFC4-C840-8303-2F5A6D84C3FC}" presName="childRect" presStyleLbl="bgAcc1" presStyleIdx="0" presStyleCnt="3">
        <dgm:presLayoutVars>
          <dgm:bulletEnabled val="1"/>
        </dgm:presLayoutVars>
      </dgm:prSet>
      <dgm:spPr/>
    </dgm:pt>
    <dgm:pt modelId="{59C7D625-B849-3141-8E32-7A788FAFB854}" type="pres">
      <dgm:prSet presAssocID="{5E6235F0-DFC4-C840-8303-2F5A6D84C3FC}" presName="parentText" presStyleLbl="node1" presStyleIdx="0" presStyleCnt="0">
        <dgm:presLayoutVars>
          <dgm:chMax val="0"/>
          <dgm:bulletEnabled val="1"/>
        </dgm:presLayoutVars>
      </dgm:prSet>
      <dgm:spPr/>
    </dgm:pt>
    <dgm:pt modelId="{578D412B-63C7-D641-B245-0C3B479C66D3}" type="pres">
      <dgm:prSet presAssocID="{5E6235F0-DFC4-C840-8303-2F5A6D84C3FC}" presName="parentRect" presStyleLbl="alignNode1" presStyleIdx="0" presStyleCnt="3"/>
      <dgm:spPr/>
    </dgm:pt>
    <dgm:pt modelId="{DC14568D-7B1D-ED4E-8EBB-3542D14C7D5D}" type="pres">
      <dgm:prSet presAssocID="{5E6235F0-DFC4-C840-8303-2F5A6D84C3FC}" presName="adorn" presStyleLbl="fgAccFollowNode1" presStyleIdx="0" presStyleCnt="3" custLinFactNeighborY="-1864"/>
      <dgm:spPr>
        <a:blipFill dpi="0" rotWithShape="1">
          <a:blip xmlns:r="http://schemas.openxmlformats.org/officeDocument/2006/relationships" r:embed="rId1"/>
          <a:srcRect/>
          <a:stretch>
            <a:fillRect l="-2562" t="1064" r="-2562" b="1064"/>
          </a:stretch>
        </a:blipFill>
      </dgm:spPr>
    </dgm:pt>
    <dgm:pt modelId="{9D0B64E2-3D9D-F245-99F1-3BD8A8F94A57}" type="pres">
      <dgm:prSet presAssocID="{4971E07E-13E4-E846-B484-17B417ECA97D}" presName="sibTrans" presStyleLbl="sibTrans2D1" presStyleIdx="0" presStyleCnt="0"/>
      <dgm:spPr/>
    </dgm:pt>
    <dgm:pt modelId="{B56BCC21-B787-6641-93C3-BBD94FE7BA67}" type="pres">
      <dgm:prSet presAssocID="{28CA8BA6-DC2F-D247-A06D-BFE2DF470804}" presName="compNode" presStyleCnt="0"/>
      <dgm:spPr/>
    </dgm:pt>
    <dgm:pt modelId="{280D596E-62E4-7B44-BB1E-F46F82920927}" type="pres">
      <dgm:prSet presAssocID="{28CA8BA6-DC2F-D247-A06D-BFE2DF470804}" presName="childRect" presStyleLbl="bgAcc1" presStyleIdx="1" presStyleCnt="3">
        <dgm:presLayoutVars>
          <dgm:bulletEnabled val="1"/>
        </dgm:presLayoutVars>
      </dgm:prSet>
      <dgm:spPr/>
    </dgm:pt>
    <dgm:pt modelId="{492C4170-8E6A-834F-A160-7F11C9329BDA}" type="pres">
      <dgm:prSet presAssocID="{28CA8BA6-DC2F-D247-A06D-BFE2DF470804}" presName="parentText" presStyleLbl="node1" presStyleIdx="0" presStyleCnt="0">
        <dgm:presLayoutVars>
          <dgm:chMax val="0"/>
          <dgm:bulletEnabled val="1"/>
        </dgm:presLayoutVars>
      </dgm:prSet>
      <dgm:spPr/>
    </dgm:pt>
    <dgm:pt modelId="{DC56D9A6-71FA-5345-AAD9-D72A907CC57A}" type="pres">
      <dgm:prSet presAssocID="{28CA8BA6-DC2F-D247-A06D-BFE2DF470804}" presName="parentRect" presStyleLbl="alignNode1" presStyleIdx="1" presStyleCnt="3"/>
      <dgm:spPr/>
    </dgm:pt>
    <dgm:pt modelId="{284A139B-C5A2-C645-B680-960E14408A9A}" type="pres">
      <dgm:prSet presAssocID="{28CA8BA6-DC2F-D247-A06D-BFE2DF470804}" presName="adorn" presStyleLbl="fgAccFollowNode1" presStyleIdx="1" presStyleCnt="3"/>
      <dgm:spPr>
        <a:blipFill dpi="0" rotWithShape="1">
          <a:blip xmlns:r="http://schemas.openxmlformats.org/officeDocument/2006/relationships" r:embed="rId2"/>
          <a:srcRect/>
          <a:stretch>
            <a:fillRect l="-15000" t="-17000" r="-20000" b="-6000"/>
          </a:stretch>
        </a:blipFill>
      </dgm:spPr>
    </dgm:pt>
    <dgm:pt modelId="{DBE7E683-1D0E-A045-A307-284E8E10DC43}" type="pres">
      <dgm:prSet presAssocID="{8D2E95CB-24EC-3F46-8176-7E588C673BBF}" presName="sibTrans" presStyleLbl="sibTrans2D1" presStyleIdx="0" presStyleCnt="0"/>
      <dgm:spPr/>
    </dgm:pt>
    <dgm:pt modelId="{FFBA3EA6-A22E-CF46-B12F-7730E54A763B}" type="pres">
      <dgm:prSet presAssocID="{47B0A1F9-214E-D649-8BBB-9E01648684C2}" presName="compNode" presStyleCnt="0"/>
      <dgm:spPr/>
    </dgm:pt>
    <dgm:pt modelId="{F1812609-1DBB-0046-BD69-6A4A57048DFD}" type="pres">
      <dgm:prSet presAssocID="{47B0A1F9-214E-D649-8BBB-9E01648684C2}" presName="childRect" presStyleLbl="bgAcc1" presStyleIdx="2" presStyleCnt="3">
        <dgm:presLayoutVars>
          <dgm:bulletEnabled val="1"/>
        </dgm:presLayoutVars>
      </dgm:prSet>
      <dgm:spPr/>
    </dgm:pt>
    <dgm:pt modelId="{2545B8CB-CDD9-D945-8668-F3858FA921E3}" type="pres">
      <dgm:prSet presAssocID="{47B0A1F9-214E-D649-8BBB-9E01648684C2}" presName="parentText" presStyleLbl="node1" presStyleIdx="0" presStyleCnt="0">
        <dgm:presLayoutVars>
          <dgm:chMax val="0"/>
          <dgm:bulletEnabled val="1"/>
        </dgm:presLayoutVars>
      </dgm:prSet>
      <dgm:spPr/>
    </dgm:pt>
    <dgm:pt modelId="{D8A88315-E3C8-AC4A-B1D1-2EDB11987FB0}" type="pres">
      <dgm:prSet presAssocID="{47B0A1F9-214E-D649-8BBB-9E01648684C2}" presName="parentRect" presStyleLbl="alignNode1" presStyleIdx="2" presStyleCnt="3"/>
      <dgm:spPr/>
    </dgm:pt>
    <dgm:pt modelId="{4110EFA9-D28E-6B48-82E1-9A6D9CD4B1E6}" type="pres">
      <dgm:prSet presAssocID="{47B0A1F9-214E-D649-8BBB-9E01648684C2}" presName="adorn" presStyleLbl="fgAccFollowNode1" presStyleIdx="2" presStyleCnt="3"/>
      <dgm:spPr>
        <a:blipFill>
          <a:blip xmlns:r="http://schemas.openxmlformats.org/officeDocument/2006/relationships" r:embed="rId3"/>
          <a:srcRect/>
          <a:stretch>
            <a:fillRect/>
          </a:stretch>
        </a:blipFill>
      </dgm:spPr>
    </dgm:pt>
  </dgm:ptLst>
  <dgm:cxnLst>
    <dgm:cxn modelId="{4FE5050E-DEA7-C843-A220-6F25A8CD5E34}" type="presOf" srcId="{DC998138-E360-2747-9DB4-446A590F287B}" destId="{7D82CF63-F5A6-7542-914E-53EE0DED810C}" srcOrd="0" destOrd="1" presId="urn:microsoft.com/office/officeart/2005/8/layout/bList2"/>
    <dgm:cxn modelId="{D7955512-DB83-C34D-9D91-A503BF9325F2}" type="presOf" srcId="{1DE60D1A-A79C-2244-B4DC-16C625DB9030}" destId="{280D596E-62E4-7B44-BB1E-F46F82920927}" srcOrd="0" destOrd="0" presId="urn:microsoft.com/office/officeart/2005/8/layout/bList2"/>
    <dgm:cxn modelId="{F1A8F218-A12E-7840-80D3-965B0322DD50}" srcId="{28CA8BA6-DC2F-D247-A06D-BFE2DF470804}" destId="{C071177E-629A-CD41-8198-4E109C7638CA}" srcOrd="2" destOrd="0" parTransId="{675CCA6C-CBA8-D64E-BB5B-60F38B16CB52}" sibTransId="{EC27B3C1-E853-D14D-B640-F22702C1A192}"/>
    <dgm:cxn modelId="{A1FB131C-9087-574D-8384-9DBBFB9F2750}" type="presOf" srcId="{C071177E-629A-CD41-8198-4E109C7638CA}" destId="{280D596E-62E4-7B44-BB1E-F46F82920927}" srcOrd="0" destOrd="2" presId="urn:microsoft.com/office/officeart/2005/8/layout/bList2"/>
    <dgm:cxn modelId="{7C70511E-B441-7146-A41C-EB23971FDF05}" srcId="{28CA8BA6-DC2F-D247-A06D-BFE2DF470804}" destId="{1DE60D1A-A79C-2244-B4DC-16C625DB9030}" srcOrd="0" destOrd="0" parTransId="{5F43B69F-A0A7-7F4A-A2C9-5B64260AA113}" sibTransId="{BFAC3CB1-A716-DE4E-AB9E-664EAE365EF2}"/>
    <dgm:cxn modelId="{7C386624-1780-3845-A04F-E19F7FDF8484}" srcId="{5E6235F0-DFC4-C840-8303-2F5A6D84C3FC}" destId="{DC998138-E360-2747-9DB4-446A590F287B}" srcOrd="1" destOrd="0" parTransId="{7E4A4887-287C-CC45-894B-E6F2BFE30669}" sibTransId="{2327CFE8-2C85-404A-8E39-7EA3382F65EE}"/>
    <dgm:cxn modelId="{3E9DD42B-D850-C64E-9500-7CD304D9C7E9}" type="presOf" srcId="{4971E07E-13E4-E846-B484-17B417ECA97D}" destId="{9D0B64E2-3D9D-F245-99F1-3BD8A8F94A57}" srcOrd="0" destOrd="0" presId="urn:microsoft.com/office/officeart/2005/8/layout/bList2"/>
    <dgm:cxn modelId="{5324402E-0B2E-7745-B327-4A565B9EC2A5}" type="presOf" srcId="{2F242565-0344-844A-8A4A-E8F06A6F4C8F}" destId="{7D82CF63-F5A6-7542-914E-53EE0DED810C}" srcOrd="0" destOrd="3" presId="urn:microsoft.com/office/officeart/2005/8/layout/bList2"/>
    <dgm:cxn modelId="{8A8CF533-529F-1D44-9F7C-E01F45052C95}" type="presOf" srcId="{7B1F3B22-4879-1F43-9E52-096F357D22DE}" destId="{7D82CF63-F5A6-7542-914E-53EE0DED810C}" srcOrd="0" destOrd="0" presId="urn:microsoft.com/office/officeart/2005/8/layout/bList2"/>
    <dgm:cxn modelId="{CF2F4C3C-0C92-C040-9FB1-8B2A1E7D3C93}" type="presOf" srcId="{5E6235F0-DFC4-C840-8303-2F5A6D84C3FC}" destId="{578D412B-63C7-D641-B245-0C3B479C66D3}" srcOrd="1" destOrd="0" presId="urn:microsoft.com/office/officeart/2005/8/layout/bList2"/>
    <dgm:cxn modelId="{3143993F-B99F-C844-B023-3344BF9D9F3D}" type="presOf" srcId="{6CF47E1E-3DC9-774E-BCAD-BC8FD33F3FA6}" destId="{7D82CF63-F5A6-7542-914E-53EE0DED810C}" srcOrd="0" destOrd="2" presId="urn:microsoft.com/office/officeart/2005/8/layout/bList2"/>
    <dgm:cxn modelId="{CD73945D-CBE1-9749-ACDD-76A732F84B84}" type="presOf" srcId="{8D2E95CB-24EC-3F46-8176-7E588C673BBF}" destId="{DBE7E683-1D0E-A045-A307-284E8E10DC43}" srcOrd="0" destOrd="0" presId="urn:microsoft.com/office/officeart/2005/8/layout/bList2"/>
    <dgm:cxn modelId="{6DCB3362-D045-BE45-A3D1-7558A13E6FE3}" srcId="{5E6235F0-DFC4-C840-8303-2F5A6D84C3FC}" destId="{6CF47E1E-3DC9-774E-BCAD-BC8FD33F3FA6}" srcOrd="2" destOrd="0" parTransId="{83279680-E959-9F4D-BFAB-BC1C1E2A9375}" sibTransId="{4A5CE78A-60FA-F745-AC09-5200DECC1EC7}"/>
    <dgm:cxn modelId="{CE309069-89E4-144A-8546-5906BF187C1E}" type="presOf" srcId="{2452072B-2F0D-444B-B861-D0188C9EC30C}" destId="{6FBFBD91-D3B5-2648-8146-9D1342F54E54}" srcOrd="0" destOrd="0" presId="urn:microsoft.com/office/officeart/2005/8/layout/bList2"/>
    <dgm:cxn modelId="{9B355285-F62B-744E-AEE9-0556C9050CCF}" type="presOf" srcId="{28CA8BA6-DC2F-D247-A06D-BFE2DF470804}" destId="{DC56D9A6-71FA-5345-AAD9-D72A907CC57A}" srcOrd="1" destOrd="0" presId="urn:microsoft.com/office/officeart/2005/8/layout/bList2"/>
    <dgm:cxn modelId="{C89DC292-780B-F04C-AACA-9D24FA5B213E}" srcId="{2452072B-2F0D-444B-B861-D0188C9EC30C}" destId="{47B0A1F9-214E-D649-8BBB-9E01648684C2}" srcOrd="2" destOrd="0" parTransId="{F889713F-6AA6-CB4D-86C3-96607655C8DD}" sibTransId="{EA756793-9FD3-5B40-8D7D-C820096F3176}"/>
    <dgm:cxn modelId="{213A2898-CF4D-1E44-9226-C574D4C74699}" type="presOf" srcId="{47B0A1F9-214E-D649-8BBB-9E01648684C2}" destId="{D8A88315-E3C8-AC4A-B1D1-2EDB11987FB0}" srcOrd="1" destOrd="0" presId="urn:microsoft.com/office/officeart/2005/8/layout/bList2"/>
    <dgm:cxn modelId="{3E44509D-636A-0E4C-BE17-5DF6133F7781}" type="presOf" srcId="{28CA8BA6-DC2F-D247-A06D-BFE2DF470804}" destId="{492C4170-8E6A-834F-A160-7F11C9329BDA}" srcOrd="0" destOrd="0" presId="urn:microsoft.com/office/officeart/2005/8/layout/bList2"/>
    <dgm:cxn modelId="{1E49349F-77A3-ED4F-B5AB-A3C769ECD6C3}" type="presOf" srcId="{2876F30B-A583-2B4B-9B00-1FD5ED5C9D92}" destId="{280D596E-62E4-7B44-BB1E-F46F82920927}" srcOrd="0" destOrd="1" presId="urn:microsoft.com/office/officeart/2005/8/layout/bList2"/>
    <dgm:cxn modelId="{B2D0B69F-59B3-094E-ADF3-903B7E137077}" srcId="{2452072B-2F0D-444B-B861-D0188C9EC30C}" destId="{28CA8BA6-DC2F-D247-A06D-BFE2DF470804}" srcOrd="1" destOrd="0" parTransId="{786A78DD-BC65-8349-91F4-98640E6B3B06}" sibTransId="{8D2E95CB-24EC-3F46-8176-7E588C673BBF}"/>
    <dgm:cxn modelId="{313686AE-B06A-9C49-82CF-E577C0F9FE36}" srcId="{47B0A1F9-214E-D649-8BBB-9E01648684C2}" destId="{E24397FC-E7D3-9449-B3F8-281D10A6E121}" srcOrd="1" destOrd="0" parTransId="{951EED8C-580F-0F40-B81C-9F1348538189}" sibTransId="{A969DCAB-5365-D948-916A-016DAC22F335}"/>
    <dgm:cxn modelId="{F65EEFAF-1622-A540-90CD-BE76C101A1F5}" type="presOf" srcId="{E24397FC-E7D3-9449-B3F8-281D10A6E121}" destId="{F1812609-1DBB-0046-BD69-6A4A57048DFD}" srcOrd="0" destOrd="1" presId="urn:microsoft.com/office/officeart/2005/8/layout/bList2"/>
    <dgm:cxn modelId="{1CFC0EBA-15FC-D04A-8155-D4C87B98BD45}" srcId="{5E6235F0-DFC4-C840-8303-2F5A6D84C3FC}" destId="{2F242565-0344-844A-8A4A-E8F06A6F4C8F}" srcOrd="3" destOrd="0" parTransId="{6F7990A0-F5A7-3048-B2BD-84B33FB94C45}" sibTransId="{67A8E610-6724-D646-B774-004C35803065}"/>
    <dgm:cxn modelId="{D70F15C3-B50A-5948-81F9-0E50472099D3}" srcId="{47B0A1F9-214E-D649-8BBB-9E01648684C2}" destId="{DDEFE355-6C74-654C-92BC-220A7EF11BED}" srcOrd="0" destOrd="0" parTransId="{EF9778BB-61F6-7640-8213-A5808EB9ABAD}" sibTransId="{329782E0-8E30-1B4B-A2BB-77B8CF243C44}"/>
    <dgm:cxn modelId="{8AB3D8C6-8B1C-0B46-B6A2-5C9FA747C1CE}" srcId="{2452072B-2F0D-444B-B861-D0188C9EC30C}" destId="{5E6235F0-DFC4-C840-8303-2F5A6D84C3FC}" srcOrd="0" destOrd="0" parTransId="{4B7E01E9-11E1-654A-80D3-BA08DE57BAC8}" sibTransId="{4971E07E-13E4-E846-B484-17B417ECA97D}"/>
    <dgm:cxn modelId="{F7E8A8D1-1E31-0645-90FA-E5A52DFD724A}" type="presOf" srcId="{DDEFE355-6C74-654C-92BC-220A7EF11BED}" destId="{F1812609-1DBB-0046-BD69-6A4A57048DFD}" srcOrd="0" destOrd="0" presId="urn:microsoft.com/office/officeart/2005/8/layout/bList2"/>
    <dgm:cxn modelId="{453FA8D9-8C25-0C4E-8241-6BE34C750215}" srcId="{5E6235F0-DFC4-C840-8303-2F5A6D84C3FC}" destId="{7B1F3B22-4879-1F43-9E52-096F357D22DE}" srcOrd="0" destOrd="0" parTransId="{3B9A5567-1876-0E40-9EC8-4C3A2B4B7804}" sibTransId="{CE1C0A50-B957-2341-86AC-D4AE83504396}"/>
    <dgm:cxn modelId="{B6CE40DA-331F-1B4B-BF8C-E9AB7372E9B0}" type="presOf" srcId="{5E6235F0-DFC4-C840-8303-2F5A6D84C3FC}" destId="{59C7D625-B849-3141-8E32-7A788FAFB854}" srcOrd="0" destOrd="0" presId="urn:microsoft.com/office/officeart/2005/8/layout/bList2"/>
    <dgm:cxn modelId="{70EF7CF2-E7FE-8244-B200-BF0740201F10}" srcId="{28CA8BA6-DC2F-D247-A06D-BFE2DF470804}" destId="{2876F30B-A583-2B4B-9B00-1FD5ED5C9D92}" srcOrd="1" destOrd="0" parTransId="{B472C28E-AF09-F244-B692-0FE5384D4C62}" sibTransId="{C2D353FF-2F45-4443-9086-A1E54A26AF9C}"/>
    <dgm:cxn modelId="{475A5FF4-5421-314C-9C13-4FCD23FA4DC7}" type="presOf" srcId="{47B0A1F9-214E-D649-8BBB-9E01648684C2}" destId="{2545B8CB-CDD9-D945-8668-F3858FA921E3}" srcOrd="0" destOrd="0" presId="urn:microsoft.com/office/officeart/2005/8/layout/bList2"/>
    <dgm:cxn modelId="{DB6DBB4E-F262-334A-A562-45AB2BEED4B7}" type="presParOf" srcId="{6FBFBD91-D3B5-2648-8146-9D1342F54E54}" destId="{84D6BD26-0C06-AC44-A14E-7A491B90370B}" srcOrd="0" destOrd="0" presId="urn:microsoft.com/office/officeart/2005/8/layout/bList2"/>
    <dgm:cxn modelId="{9163E463-B2FF-F349-9649-0E43F3B0E589}" type="presParOf" srcId="{84D6BD26-0C06-AC44-A14E-7A491B90370B}" destId="{7D82CF63-F5A6-7542-914E-53EE0DED810C}" srcOrd="0" destOrd="0" presId="urn:microsoft.com/office/officeart/2005/8/layout/bList2"/>
    <dgm:cxn modelId="{C9FB52AC-FE46-684E-8795-C3BADBE5CBEC}" type="presParOf" srcId="{84D6BD26-0C06-AC44-A14E-7A491B90370B}" destId="{59C7D625-B849-3141-8E32-7A788FAFB854}" srcOrd="1" destOrd="0" presId="urn:microsoft.com/office/officeart/2005/8/layout/bList2"/>
    <dgm:cxn modelId="{5CE29545-11D3-C443-9C86-EC90A3EC7F5C}" type="presParOf" srcId="{84D6BD26-0C06-AC44-A14E-7A491B90370B}" destId="{578D412B-63C7-D641-B245-0C3B479C66D3}" srcOrd="2" destOrd="0" presId="urn:microsoft.com/office/officeart/2005/8/layout/bList2"/>
    <dgm:cxn modelId="{55BC8B11-AC6A-0746-9B27-F337202CB35E}" type="presParOf" srcId="{84D6BD26-0C06-AC44-A14E-7A491B90370B}" destId="{DC14568D-7B1D-ED4E-8EBB-3542D14C7D5D}" srcOrd="3" destOrd="0" presId="urn:microsoft.com/office/officeart/2005/8/layout/bList2"/>
    <dgm:cxn modelId="{570EDCC4-A457-A341-9B6A-090634F2AFF6}" type="presParOf" srcId="{6FBFBD91-D3B5-2648-8146-9D1342F54E54}" destId="{9D0B64E2-3D9D-F245-99F1-3BD8A8F94A57}" srcOrd="1" destOrd="0" presId="urn:microsoft.com/office/officeart/2005/8/layout/bList2"/>
    <dgm:cxn modelId="{1C121913-881B-914C-90CB-9C45535BA5C8}" type="presParOf" srcId="{6FBFBD91-D3B5-2648-8146-9D1342F54E54}" destId="{B56BCC21-B787-6641-93C3-BBD94FE7BA67}" srcOrd="2" destOrd="0" presId="urn:microsoft.com/office/officeart/2005/8/layout/bList2"/>
    <dgm:cxn modelId="{6DA2C7CA-9193-6242-8905-A6E84FEB2DB3}" type="presParOf" srcId="{B56BCC21-B787-6641-93C3-BBD94FE7BA67}" destId="{280D596E-62E4-7B44-BB1E-F46F82920927}" srcOrd="0" destOrd="0" presId="urn:microsoft.com/office/officeart/2005/8/layout/bList2"/>
    <dgm:cxn modelId="{2D64729D-4401-6246-9503-99E95B0EBE12}" type="presParOf" srcId="{B56BCC21-B787-6641-93C3-BBD94FE7BA67}" destId="{492C4170-8E6A-834F-A160-7F11C9329BDA}" srcOrd="1" destOrd="0" presId="urn:microsoft.com/office/officeart/2005/8/layout/bList2"/>
    <dgm:cxn modelId="{0F4E1EA9-D48C-8944-AFAB-8B14813D28DB}" type="presParOf" srcId="{B56BCC21-B787-6641-93C3-BBD94FE7BA67}" destId="{DC56D9A6-71FA-5345-AAD9-D72A907CC57A}" srcOrd="2" destOrd="0" presId="urn:microsoft.com/office/officeart/2005/8/layout/bList2"/>
    <dgm:cxn modelId="{F35BF6AB-3066-CE42-9742-4F48821ADCAC}" type="presParOf" srcId="{B56BCC21-B787-6641-93C3-BBD94FE7BA67}" destId="{284A139B-C5A2-C645-B680-960E14408A9A}" srcOrd="3" destOrd="0" presId="urn:microsoft.com/office/officeart/2005/8/layout/bList2"/>
    <dgm:cxn modelId="{6341CE9E-2089-CE44-92C4-79B4F9BF6E50}" type="presParOf" srcId="{6FBFBD91-D3B5-2648-8146-9D1342F54E54}" destId="{DBE7E683-1D0E-A045-A307-284E8E10DC43}" srcOrd="3" destOrd="0" presId="urn:microsoft.com/office/officeart/2005/8/layout/bList2"/>
    <dgm:cxn modelId="{35A89B03-C193-D74A-BC5B-D4A799BE4BF1}" type="presParOf" srcId="{6FBFBD91-D3B5-2648-8146-9D1342F54E54}" destId="{FFBA3EA6-A22E-CF46-B12F-7730E54A763B}" srcOrd="4" destOrd="0" presId="urn:microsoft.com/office/officeart/2005/8/layout/bList2"/>
    <dgm:cxn modelId="{CB5E4947-1578-F34F-8183-C1E858B7AC5B}" type="presParOf" srcId="{FFBA3EA6-A22E-CF46-B12F-7730E54A763B}" destId="{F1812609-1DBB-0046-BD69-6A4A57048DFD}" srcOrd="0" destOrd="0" presId="urn:microsoft.com/office/officeart/2005/8/layout/bList2"/>
    <dgm:cxn modelId="{D4CBD67F-EDB9-E340-8A73-59A0D012CEA8}" type="presParOf" srcId="{FFBA3EA6-A22E-CF46-B12F-7730E54A763B}" destId="{2545B8CB-CDD9-D945-8668-F3858FA921E3}" srcOrd="1" destOrd="0" presId="urn:microsoft.com/office/officeart/2005/8/layout/bList2"/>
    <dgm:cxn modelId="{BB84C799-26D4-A149-ABB3-C26249C88195}" type="presParOf" srcId="{FFBA3EA6-A22E-CF46-B12F-7730E54A763B}" destId="{D8A88315-E3C8-AC4A-B1D1-2EDB11987FB0}" srcOrd="2" destOrd="0" presId="urn:microsoft.com/office/officeart/2005/8/layout/bList2"/>
    <dgm:cxn modelId="{D18161AA-4129-7E48-9881-27791E0F74F2}" type="presParOf" srcId="{FFBA3EA6-A22E-CF46-B12F-7730E54A763B}" destId="{4110EFA9-D28E-6B48-82E1-9A6D9CD4B1E6}"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452072B-2F0D-444B-B861-D0188C9EC30C}" type="doc">
      <dgm:prSet loTypeId="urn:microsoft.com/office/officeart/2005/8/layout/bList2" loCatId="hierarchy" qsTypeId="urn:microsoft.com/office/officeart/2005/8/quickstyle/simple1" qsCatId="simple" csTypeId="urn:microsoft.com/office/officeart/2005/8/colors/colorful1" csCatId="colorful" phldr="1"/>
      <dgm:spPr/>
      <dgm:t>
        <a:bodyPr/>
        <a:lstStyle/>
        <a:p>
          <a:endParaRPr lang="en-GB"/>
        </a:p>
      </dgm:t>
    </dgm:pt>
    <dgm:pt modelId="{5E6235F0-DFC4-C840-8303-2F5A6D84C3FC}">
      <dgm:prSet/>
      <dgm:spPr/>
      <dgm:t>
        <a:bodyPr/>
        <a:lstStyle/>
        <a:p>
          <a:r>
            <a:rPr lang="en-US" dirty="0"/>
            <a:t>Eisenberg Noe 2001</a:t>
          </a:r>
          <a:endParaRPr lang="en-CA" dirty="0"/>
        </a:p>
      </dgm:t>
    </dgm:pt>
    <dgm:pt modelId="{4B7E01E9-11E1-654A-80D3-BA08DE57BAC8}" type="parTrans" cxnId="{8AB3D8C6-8B1C-0B46-B6A2-5C9FA747C1CE}">
      <dgm:prSet/>
      <dgm:spPr/>
      <dgm:t>
        <a:bodyPr/>
        <a:lstStyle/>
        <a:p>
          <a:endParaRPr lang="en-GB"/>
        </a:p>
      </dgm:t>
    </dgm:pt>
    <dgm:pt modelId="{4971E07E-13E4-E846-B484-17B417ECA97D}" type="sibTrans" cxnId="{8AB3D8C6-8B1C-0B46-B6A2-5C9FA747C1CE}">
      <dgm:prSet/>
      <dgm:spPr/>
      <dgm:t>
        <a:bodyPr/>
        <a:lstStyle/>
        <a:p>
          <a:endParaRPr lang="en-GB"/>
        </a:p>
      </dgm:t>
    </dgm:pt>
    <dgm:pt modelId="{7B1F3B22-4879-1F43-9E52-096F357D22DE}">
      <dgm:prSet/>
      <dgm:spPr>
        <a:blipFill>
          <a:blip xmlns:r="http://schemas.openxmlformats.org/officeDocument/2006/relationships" r:embed="rId1"/>
          <a:stretch>
            <a:fillRect l="-6195" r="-1327" b="-2959"/>
          </a:stretch>
        </a:blipFill>
      </dgm:spPr>
      <dgm:t>
        <a:bodyPr/>
        <a:lstStyle/>
        <a:p>
          <a:r>
            <a:rPr lang="en-US">
              <a:noFill/>
            </a:rPr>
            <a:t> </a:t>
          </a:r>
        </a:p>
      </dgm:t>
    </dgm:pt>
    <dgm:pt modelId="{3B9A5567-1876-0E40-9EC8-4C3A2B4B7804}" type="parTrans" cxnId="{453FA8D9-8C25-0C4E-8241-6BE34C750215}">
      <dgm:prSet/>
      <dgm:spPr/>
      <dgm:t>
        <a:bodyPr/>
        <a:lstStyle/>
        <a:p>
          <a:endParaRPr lang="en-GB"/>
        </a:p>
      </dgm:t>
    </dgm:pt>
    <dgm:pt modelId="{CE1C0A50-B957-2341-86AC-D4AE83504396}" type="sibTrans" cxnId="{453FA8D9-8C25-0C4E-8241-6BE34C750215}">
      <dgm:prSet/>
      <dgm:spPr/>
      <dgm:t>
        <a:bodyPr/>
        <a:lstStyle/>
        <a:p>
          <a:endParaRPr lang="en-GB"/>
        </a:p>
      </dgm:t>
    </dgm:pt>
    <dgm:pt modelId="{DC998138-E360-2747-9DB4-446A590F287B}">
      <dgm:prSet/>
      <dgm:spPr/>
      <dgm:t>
        <a:bodyPr/>
        <a:lstStyle/>
        <a:p>
          <a:r>
            <a:rPr lang="en-US">
              <a:noFill/>
            </a:rPr>
            <a:t> </a:t>
          </a:r>
        </a:p>
      </dgm:t>
    </dgm:pt>
    <dgm:pt modelId="{7E4A4887-287C-CC45-894B-E6F2BFE30669}" type="parTrans" cxnId="{7C386624-1780-3845-A04F-E19F7FDF8484}">
      <dgm:prSet/>
      <dgm:spPr/>
      <dgm:t>
        <a:bodyPr/>
        <a:lstStyle/>
        <a:p>
          <a:endParaRPr lang="en-GB"/>
        </a:p>
      </dgm:t>
    </dgm:pt>
    <dgm:pt modelId="{2327CFE8-2C85-404A-8E39-7EA3382F65EE}" type="sibTrans" cxnId="{7C386624-1780-3845-A04F-E19F7FDF8484}">
      <dgm:prSet/>
      <dgm:spPr/>
      <dgm:t>
        <a:bodyPr/>
        <a:lstStyle/>
        <a:p>
          <a:endParaRPr lang="en-GB"/>
        </a:p>
      </dgm:t>
    </dgm:pt>
    <dgm:pt modelId="{6CF47E1E-3DC9-774E-BCAD-BC8FD33F3FA6}">
      <dgm:prSet/>
      <dgm:spPr/>
      <dgm:t>
        <a:bodyPr/>
        <a:lstStyle/>
        <a:p>
          <a:r>
            <a:rPr lang="en-US">
              <a:noFill/>
            </a:rPr>
            <a:t> </a:t>
          </a:r>
        </a:p>
      </dgm:t>
    </dgm:pt>
    <dgm:pt modelId="{83279680-E959-9F4D-BFAB-BC1C1E2A9375}" type="parTrans" cxnId="{6DCB3362-D045-BE45-A3D1-7558A13E6FE3}">
      <dgm:prSet/>
      <dgm:spPr/>
      <dgm:t>
        <a:bodyPr/>
        <a:lstStyle/>
        <a:p>
          <a:endParaRPr lang="en-GB"/>
        </a:p>
      </dgm:t>
    </dgm:pt>
    <dgm:pt modelId="{4A5CE78A-60FA-F745-AC09-5200DECC1EC7}" type="sibTrans" cxnId="{6DCB3362-D045-BE45-A3D1-7558A13E6FE3}">
      <dgm:prSet/>
      <dgm:spPr/>
      <dgm:t>
        <a:bodyPr/>
        <a:lstStyle/>
        <a:p>
          <a:endParaRPr lang="en-GB"/>
        </a:p>
      </dgm:t>
    </dgm:pt>
    <dgm:pt modelId="{2F242565-0344-844A-8A4A-E8F06A6F4C8F}">
      <dgm:prSet/>
      <dgm:spPr/>
      <dgm:t>
        <a:bodyPr/>
        <a:lstStyle/>
        <a:p>
          <a:r>
            <a:rPr lang="en-US">
              <a:noFill/>
            </a:rPr>
            <a:t> </a:t>
          </a:r>
        </a:p>
      </dgm:t>
    </dgm:pt>
    <dgm:pt modelId="{6F7990A0-F5A7-3048-B2BD-84B33FB94C45}" type="parTrans" cxnId="{1CFC0EBA-15FC-D04A-8155-D4C87B98BD45}">
      <dgm:prSet/>
      <dgm:spPr/>
      <dgm:t>
        <a:bodyPr/>
        <a:lstStyle/>
        <a:p>
          <a:endParaRPr lang="en-GB"/>
        </a:p>
      </dgm:t>
    </dgm:pt>
    <dgm:pt modelId="{67A8E610-6724-D646-B774-004C35803065}" type="sibTrans" cxnId="{1CFC0EBA-15FC-D04A-8155-D4C87B98BD45}">
      <dgm:prSet/>
      <dgm:spPr/>
      <dgm:t>
        <a:bodyPr/>
        <a:lstStyle/>
        <a:p>
          <a:endParaRPr lang="en-GB"/>
        </a:p>
      </dgm:t>
    </dgm:pt>
    <dgm:pt modelId="{28CA8BA6-DC2F-D247-A06D-BFE2DF470804}">
      <dgm:prSet/>
      <dgm:spPr/>
      <dgm:t>
        <a:bodyPr/>
        <a:lstStyle/>
        <a:p>
          <a:r>
            <a:rPr lang="en-US" dirty="0"/>
            <a:t>Imputing interbank exposures using Bayesian &amp; entropic methods</a:t>
          </a:r>
          <a:endParaRPr lang="en-CA" dirty="0"/>
        </a:p>
      </dgm:t>
    </dgm:pt>
    <dgm:pt modelId="{786A78DD-BC65-8349-91F4-98640E6B3B06}" type="parTrans" cxnId="{B2D0B69F-59B3-094E-ADF3-903B7E137077}">
      <dgm:prSet/>
      <dgm:spPr/>
      <dgm:t>
        <a:bodyPr/>
        <a:lstStyle/>
        <a:p>
          <a:endParaRPr lang="en-GB"/>
        </a:p>
      </dgm:t>
    </dgm:pt>
    <dgm:pt modelId="{8D2E95CB-24EC-3F46-8176-7E588C673BBF}" type="sibTrans" cxnId="{B2D0B69F-59B3-094E-ADF3-903B7E137077}">
      <dgm:prSet/>
      <dgm:spPr/>
      <dgm:t>
        <a:bodyPr/>
        <a:lstStyle/>
        <a:p>
          <a:endParaRPr lang="en-GB"/>
        </a:p>
      </dgm:t>
    </dgm:pt>
    <dgm:pt modelId="{1DE60D1A-A79C-2244-B4DC-16C625DB9030}">
      <dgm:prSet/>
      <dgm:spPr/>
      <dgm:t>
        <a:bodyPr/>
        <a:lstStyle/>
        <a:p>
          <a:r>
            <a:rPr lang="en-US" dirty="0"/>
            <a:t>Estimating missing links</a:t>
          </a:r>
          <a:endParaRPr lang="en-CA" dirty="0"/>
        </a:p>
      </dgm:t>
    </dgm:pt>
    <dgm:pt modelId="{5F43B69F-A0A7-7F4A-A2C9-5B64260AA113}" type="parTrans" cxnId="{7C70511E-B441-7146-A41C-EB23971FDF05}">
      <dgm:prSet/>
      <dgm:spPr/>
      <dgm:t>
        <a:bodyPr/>
        <a:lstStyle/>
        <a:p>
          <a:endParaRPr lang="en-GB"/>
        </a:p>
      </dgm:t>
    </dgm:pt>
    <dgm:pt modelId="{BFAC3CB1-A716-DE4E-AB9E-664EAE365EF2}" type="sibTrans" cxnId="{7C70511E-B441-7146-A41C-EB23971FDF05}">
      <dgm:prSet/>
      <dgm:spPr/>
      <dgm:t>
        <a:bodyPr/>
        <a:lstStyle/>
        <a:p>
          <a:endParaRPr lang="en-GB"/>
        </a:p>
      </dgm:t>
    </dgm:pt>
    <dgm:pt modelId="{C071177E-629A-CD41-8198-4E109C7638CA}">
      <dgm:prSet/>
      <dgm:spPr/>
      <dgm:t>
        <a:bodyPr/>
        <a:lstStyle/>
        <a:p>
          <a:r>
            <a:rPr lang="en-US" dirty="0"/>
            <a:t>Bayesian methods return </a:t>
          </a:r>
          <a:r>
            <a:rPr lang="en-US" i="1" dirty="0"/>
            <a:t>distribution</a:t>
          </a:r>
          <a:r>
            <a:rPr lang="en-US" dirty="0"/>
            <a:t> instead of point estimate (actually, a </a:t>
          </a:r>
          <a:r>
            <a:rPr lang="en-US" i="1" dirty="0"/>
            <a:t>sample</a:t>
          </a:r>
          <a:r>
            <a:rPr lang="en-US" dirty="0"/>
            <a:t>)</a:t>
          </a:r>
          <a:endParaRPr lang="en-CA" dirty="0"/>
        </a:p>
      </dgm:t>
    </dgm:pt>
    <dgm:pt modelId="{675CCA6C-CBA8-D64E-BB5B-60F38B16CB52}" type="parTrans" cxnId="{F1A8F218-A12E-7840-80D3-965B0322DD50}">
      <dgm:prSet/>
      <dgm:spPr/>
      <dgm:t>
        <a:bodyPr/>
        <a:lstStyle/>
        <a:p>
          <a:endParaRPr lang="en-GB"/>
        </a:p>
      </dgm:t>
    </dgm:pt>
    <dgm:pt modelId="{EC27B3C1-E853-D14D-B640-F22702C1A192}" type="sibTrans" cxnId="{F1A8F218-A12E-7840-80D3-965B0322DD50}">
      <dgm:prSet/>
      <dgm:spPr/>
      <dgm:t>
        <a:bodyPr/>
        <a:lstStyle/>
        <a:p>
          <a:endParaRPr lang="en-GB"/>
        </a:p>
      </dgm:t>
    </dgm:pt>
    <dgm:pt modelId="{47B0A1F9-214E-D649-8BBB-9E01648684C2}">
      <dgm:prSet/>
      <dgm:spPr/>
      <dgm:t>
        <a:bodyPr/>
        <a:lstStyle/>
        <a:p>
          <a:r>
            <a:rPr lang="en-US" dirty="0"/>
            <a:t>Back-testing early warning indicators (EWIs)</a:t>
          </a:r>
          <a:endParaRPr lang="en-CA" dirty="0"/>
        </a:p>
      </dgm:t>
    </dgm:pt>
    <dgm:pt modelId="{F889713F-6AA6-CB4D-86C3-96607655C8DD}" type="parTrans" cxnId="{C89DC292-780B-F04C-AACA-9D24FA5B213E}">
      <dgm:prSet/>
      <dgm:spPr/>
      <dgm:t>
        <a:bodyPr/>
        <a:lstStyle/>
        <a:p>
          <a:endParaRPr lang="en-GB"/>
        </a:p>
      </dgm:t>
    </dgm:pt>
    <dgm:pt modelId="{EA756793-9FD3-5B40-8D7D-C820096F3176}" type="sibTrans" cxnId="{C89DC292-780B-F04C-AACA-9D24FA5B213E}">
      <dgm:prSet/>
      <dgm:spPr/>
      <dgm:t>
        <a:bodyPr/>
        <a:lstStyle/>
        <a:p>
          <a:endParaRPr lang="en-GB"/>
        </a:p>
      </dgm:t>
    </dgm:pt>
    <dgm:pt modelId="{DDEFE355-6C74-654C-92BC-220A7EF11BED}">
      <dgm:prSet/>
      <dgm:spPr/>
      <dgm:t>
        <a:bodyPr/>
        <a:lstStyle/>
        <a:p>
          <a:r>
            <a:rPr lang="en-US"/>
            <a:t>Supervised learning</a:t>
          </a:r>
          <a:endParaRPr lang="en-CA"/>
        </a:p>
      </dgm:t>
    </dgm:pt>
    <dgm:pt modelId="{EF9778BB-61F6-7640-8213-A5808EB9ABAD}" type="parTrans" cxnId="{D70F15C3-B50A-5948-81F9-0E50472099D3}">
      <dgm:prSet/>
      <dgm:spPr/>
      <dgm:t>
        <a:bodyPr/>
        <a:lstStyle/>
        <a:p>
          <a:endParaRPr lang="en-GB"/>
        </a:p>
      </dgm:t>
    </dgm:pt>
    <dgm:pt modelId="{329782E0-8E30-1B4B-A2BB-77B8CF243C44}" type="sibTrans" cxnId="{D70F15C3-B50A-5948-81F9-0E50472099D3}">
      <dgm:prSet/>
      <dgm:spPr/>
      <dgm:t>
        <a:bodyPr/>
        <a:lstStyle/>
        <a:p>
          <a:endParaRPr lang="en-GB"/>
        </a:p>
      </dgm:t>
    </dgm:pt>
    <dgm:pt modelId="{E24397FC-E7D3-9449-B3F8-281D10A6E121}">
      <dgm:prSet/>
      <dgm:spPr/>
      <dgm:t>
        <a:bodyPr/>
        <a:lstStyle/>
        <a:p>
          <a:r>
            <a:rPr lang="en-US" dirty="0"/>
            <a:t>Binary classification</a:t>
          </a:r>
          <a:endParaRPr lang="en-CA" dirty="0"/>
        </a:p>
      </dgm:t>
    </dgm:pt>
    <dgm:pt modelId="{951EED8C-580F-0F40-B81C-9F1348538189}" type="parTrans" cxnId="{313686AE-B06A-9C49-82CF-E577C0F9FE36}">
      <dgm:prSet/>
      <dgm:spPr/>
      <dgm:t>
        <a:bodyPr/>
        <a:lstStyle/>
        <a:p>
          <a:endParaRPr lang="en-GB"/>
        </a:p>
      </dgm:t>
    </dgm:pt>
    <dgm:pt modelId="{A969DCAB-5365-D948-916A-016DAC22F335}" type="sibTrans" cxnId="{313686AE-B06A-9C49-82CF-E577C0F9FE36}">
      <dgm:prSet/>
      <dgm:spPr/>
      <dgm:t>
        <a:bodyPr/>
        <a:lstStyle/>
        <a:p>
          <a:endParaRPr lang="en-GB"/>
        </a:p>
      </dgm:t>
    </dgm:pt>
    <dgm:pt modelId="{2876F30B-A583-2B4B-9B00-1FD5ED5C9D92}">
      <dgm:prSet/>
      <dgm:spPr/>
      <dgm:t>
        <a:bodyPr/>
        <a:lstStyle/>
        <a:p>
          <a:r>
            <a:rPr lang="en-US" dirty="0"/>
            <a:t>Network reconstruction using partial information</a:t>
          </a:r>
          <a:endParaRPr lang="en-CA" dirty="0"/>
        </a:p>
      </dgm:t>
    </dgm:pt>
    <dgm:pt modelId="{B472C28E-AF09-F244-B692-0FE5384D4C62}" type="parTrans" cxnId="{70EF7CF2-E7FE-8244-B200-BF0740201F10}">
      <dgm:prSet/>
      <dgm:spPr/>
      <dgm:t>
        <a:bodyPr/>
        <a:lstStyle/>
        <a:p>
          <a:endParaRPr lang="en-GB"/>
        </a:p>
      </dgm:t>
    </dgm:pt>
    <dgm:pt modelId="{C2D353FF-2F45-4443-9086-A1E54A26AF9C}" type="sibTrans" cxnId="{70EF7CF2-E7FE-8244-B200-BF0740201F10}">
      <dgm:prSet/>
      <dgm:spPr/>
      <dgm:t>
        <a:bodyPr/>
        <a:lstStyle/>
        <a:p>
          <a:endParaRPr lang="en-GB"/>
        </a:p>
      </dgm:t>
    </dgm:pt>
    <dgm:pt modelId="{6FBFBD91-D3B5-2648-8146-9D1342F54E54}" type="pres">
      <dgm:prSet presAssocID="{2452072B-2F0D-444B-B861-D0188C9EC30C}" presName="diagram" presStyleCnt="0">
        <dgm:presLayoutVars>
          <dgm:dir/>
          <dgm:animLvl val="lvl"/>
          <dgm:resizeHandles val="exact"/>
        </dgm:presLayoutVars>
      </dgm:prSet>
      <dgm:spPr/>
    </dgm:pt>
    <dgm:pt modelId="{84D6BD26-0C06-AC44-A14E-7A491B90370B}" type="pres">
      <dgm:prSet presAssocID="{5E6235F0-DFC4-C840-8303-2F5A6D84C3FC}" presName="compNode" presStyleCnt="0"/>
      <dgm:spPr/>
    </dgm:pt>
    <dgm:pt modelId="{7D82CF63-F5A6-7542-914E-53EE0DED810C}" type="pres">
      <dgm:prSet presAssocID="{5E6235F0-DFC4-C840-8303-2F5A6D84C3FC}" presName="childRect" presStyleLbl="bgAcc1" presStyleIdx="0" presStyleCnt="3">
        <dgm:presLayoutVars>
          <dgm:bulletEnabled val="1"/>
        </dgm:presLayoutVars>
      </dgm:prSet>
      <dgm:spPr/>
    </dgm:pt>
    <dgm:pt modelId="{59C7D625-B849-3141-8E32-7A788FAFB854}" type="pres">
      <dgm:prSet presAssocID="{5E6235F0-DFC4-C840-8303-2F5A6D84C3FC}" presName="parentText" presStyleLbl="node1" presStyleIdx="0" presStyleCnt="0">
        <dgm:presLayoutVars>
          <dgm:chMax val="0"/>
          <dgm:bulletEnabled val="1"/>
        </dgm:presLayoutVars>
      </dgm:prSet>
      <dgm:spPr/>
    </dgm:pt>
    <dgm:pt modelId="{578D412B-63C7-D641-B245-0C3B479C66D3}" type="pres">
      <dgm:prSet presAssocID="{5E6235F0-DFC4-C840-8303-2F5A6D84C3FC}" presName="parentRect" presStyleLbl="alignNode1" presStyleIdx="0" presStyleCnt="3"/>
      <dgm:spPr/>
    </dgm:pt>
    <dgm:pt modelId="{DC14568D-7B1D-ED4E-8EBB-3542D14C7D5D}" type="pres">
      <dgm:prSet presAssocID="{5E6235F0-DFC4-C840-8303-2F5A6D84C3FC}" presName="adorn" presStyleLbl="fgAccFollowNode1" presStyleIdx="0" presStyleCnt="3" custLinFactNeighborY="-1864"/>
      <dgm:spPr>
        <a:blipFill dpi="0" rotWithShape="1">
          <a:blip xmlns:r="http://schemas.openxmlformats.org/officeDocument/2006/relationships" r:embed="rId2"/>
          <a:srcRect/>
          <a:stretch>
            <a:fillRect l="-2562" t="1064" r="-2562" b="1064"/>
          </a:stretch>
        </a:blipFill>
      </dgm:spPr>
    </dgm:pt>
    <dgm:pt modelId="{9D0B64E2-3D9D-F245-99F1-3BD8A8F94A57}" type="pres">
      <dgm:prSet presAssocID="{4971E07E-13E4-E846-B484-17B417ECA97D}" presName="sibTrans" presStyleLbl="sibTrans2D1" presStyleIdx="0" presStyleCnt="0"/>
      <dgm:spPr/>
    </dgm:pt>
    <dgm:pt modelId="{B56BCC21-B787-6641-93C3-BBD94FE7BA67}" type="pres">
      <dgm:prSet presAssocID="{28CA8BA6-DC2F-D247-A06D-BFE2DF470804}" presName="compNode" presStyleCnt="0"/>
      <dgm:spPr/>
    </dgm:pt>
    <dgm:pt modelId="{280D596E-62E4-7B44-BB1E-F46F82920927}" type="pres">
      <dgm:prSet presAssocID="{28CA8BA6-DC2F-D247-A06D-BFE2DF470804}" presName="childRect" presStyleLbl="bgAcc1" presStyleIdx="1" presStyleCnt="3">
        <dgm:presLayoutVars>
          <dgm:bulletEnabled val="1"/>
        </dgm:presLayoutVars>
      </dgm:prSet>
      <dgm:spPr/>
    </dgm:pt>
    <dgm:pt modelId="{492C4170-8E6A-834F-A160-7F11C9329BDA}" type="pres">
      <dgm:prSet presAssocID="{28CA8BA6-DC2F-D247-A06D-BFE2DF470804}" presName="parentText" presStyleLbl="node1" presStyleIdx="0" presStyleCnt="0">
        <dgm:presLayoutVars>
          <dgm:chMax val="0"/>
          <dgm:bulletEnabled val="1"/>
        </dgm:presLayoutVars>
      </dgm:prSet>
      <dgm:spPr/>
    </dgm:pt>
    <dgm:pt modelId="{DC56D9A6-71FA-5345-AAD9-D72A907CC57A}" type="pres">
      <dgm:prSet presAssocID="{28CA8BA6-DC2F-D247-A06D-BFE2DF470804}" presName="parentRect" presStyleLbl="alignNode1" presStyleIdx="1" presStyleCnt="3"/>
      <dgm:spPr/>
    </dgm:pt>
    <dgm:pt modelId="{284A139B-C5A2-C645-B680-960E14408A9A}" type="pres">
      <dgm:prSet presAssocID="{28CA8BA6-DC2F-D247-A06D-BFE2DF470804}" presName="adorn" presStyleLbl="fgAccFollowNode1" presStyleIdx="1" presStyleCnt="3"/>
      <dgm:spPr>
        <a:blipFill dpi="0" rotWithShape="1">
          <a:blip xmlns:r="http://schemas.openxmlformats.org/officeDocument/2006/relationships" r:embed="rId3"/>
          <a:srcRect/>
          <a:stretch>
            <a:fillRect l="-15000" t="-17000" r="-20000" b="-6000"/>
          </a:stretch>
        </a:blipFill>
      </dgm:spPr>
    </dgm:pt>
    <dgm:pt modelId="{DBE7E683-1D0E-A045-A307-284E8E10DC43}" type="pres">
      <dgm:prSet presAssocID="{8D2E95CB-24EC-3F46-8176-7E588C673BBF}" presName="sibTrans" presStyleLbl="sibTrans2D1" presStyleIdx="0" presStyleCnt="0"/>
      <dgm:spPr/>
    </dgm:pt>
    <dgm:pt modelId="{FFBA3EA6-A22E-CF46-B12F-7730E54A763B}" type="pres">
      <dgm:prSet presAssocID="{47B0A1F9-214E-D649-8BBB-9E01648684C2}" presName="compNode" presStyleCnt="0"/>
      <dgm:spPr/>
    </dgm:pt>
    <dgm:pt modelId="{F1812609-1DBB-0046-BD69-6A4A57048DFD}" type="pres">
      <dgm:prSet presAssocID="{47B0A1F9-214E-D649-8BBB-9E01648684C2}" presName="childRect" presStyleLbl="bgAcc1" presStyleIdx="2" presStyleCnt="3">
        <dgm:presLayoutVars>
          <dgm:bulletEnabled val="1"/>
        </dgm:presLayoutVars>
      </dgm:prSet>
      <dgm:spPr/>
    </dgm:pt>
    <dgm:pt modelId="{2545B8CB-CDD9-D945-8668-F3858FA921E3}" type="pres">
      <dgm:prSet presAssocID="{47B0A1F9-214E-D649-8BBB-9E01648684C2}" presName="parentText" presStyleLbl="node1" presStyleIdx="0" presStyleCnt="0">
        <dgm:presLayoutVars>
          <dgm:chMax val="0"/>
          <dgm:bulletEnabled val="1"/>
        </dgm:presLayoutVars>
      </dgm:prSet>
      <dgm:spPr/>
    </dgm:pt>
    <dgm:pt modelId="{D8A88315-E3C8-AC4A-B1D1-2EDB11987FB0}" type="pres">
      <dgm:prSet presAssocID="{47B0A1F9-214E-D649-8BBB-9E01648684C2}" presName="parentRect" presStyleLbl="alignNode1" presStyleIdx="2" presStyleCnt="3"/>
      <dgm:spPr/>
    </dgm:pt>
    <dgm:pt modelId="{4110EFA9-D28E-6B48-82E1-9A6D9CD4B1E6}" type="pres">
      <dgm:prSet presAssocID="{47B0A1F9-214E-D649-8BBB-9E01648684C2}" presName="adorn" presStyleLbl="fgAccFollowNode1" presStyleIdx="2" presStyleCnt="3"/>
      <dgm:spPr>
        <a:blipFill>
          <a:blip xmlns:r="http://schemas.openxmlformats.org/officeDocument/2006/relationships" r:embed="rId4"/>
          <a:srcRect/>
          <a:stretch>
            <a:fillRect/>
          </a:stretch>
        </a:blipFill>
      </dgm:spPr>
    </dgm:pt>
  </dgm:ptLst>
  <dgm:cxnLst>
    <dgm:cxn modelId="{4FE5050E-DEA7-C843-A220-6F25A8CD5E34}" type="presOf" srcId="{DC998138-E360-2747-9DB4-446A590F287B}" destId="{7D82CF63-F5A6-7542-914E-53EE0DED810C}" srcOrd="0" destOrd="1" presId="urn:microsoft.com/office/officeart/2005/8/layout/bList2"/>
    <dgm:cxn modelId="{D7955512-DB83-C34D-9D91-A503BF9325F2}" type="presOf" srcId="{1DE60D1A-A79C-2244-B4DC-16C625DB9030}" destId="{280D596E-62E4-7B44-BB1E-F46F82920927}" srcOrd="0" destOrd="0" presId="urn:microsoft.com/office/officeart/2005/8/layout/bList2"/>
    <dgm:cxn modelId="{F1A8F218-A12E-7840-80D3-965B0322DD50}" srcId="{28CA8BA6-DC2F-D247-A06D-BFE2DF470804}" destId="{C071177E-629A-CD41-8198-4E109C7638CA}" srcOrd="2" destOrd="0" parTransId="{675CCA6C-CBA8-D64E-BB5B-60F38B16CB52}" sibTransId="{EC27B3C1-E853-D14D-B640-F22702C1A192}"/>
    <dgm:cxn modelId="{A1FB131C-9087-574D-8384-9DBBFB9F2750}" type="presOf" srcId="{C071177E-629A-CD41-8198-4E109C7638CA}" destId="{280D596E-62E4-7B44-BB1E-F46F82920927}" srcOrd="0" destOrd="2" presId="urn:microsoft.com/office/officeart/2005/8/layout/bList2"/>
    <dgm:cxn modelId="{7C70511E-B441-7146-A41C-EB23971FDF05}" srcId="{28CA8BA6-DC2F-D247-A06D-BFE2DF470804}" destId="{1DE60D1A-A79C-2244-B4DC-16C625DB9030}" srcOrd="0" destOrd="0" parTransId="{5F43B69F-A0A7-7F4A-A2C9-5B64260AA113}" sibTransId="{BFAC3CB1-A716-DE4E-AB9E-664EAE365EF2}"/>
    <dgm:cxn modelId="{7C386624-1780-3845-A04F-E19F7FDF8484}" srcId="{5E6235F0-DFC4-C840-8303-2F5A6D84C3FC}" destId="{DC998138-E360-2747-9DB4-446A590F287B}" srcOrd="1" destOrd="0" parTransId="{7E4A4887-287C-CC45-894B-E6F2BFE30669}" sibTransId="{2327CFE8-2C85-404A-8E39-7EA3382F65EE}"/>
    <dgm:cxn modelId="{3E9DD42B-D850-C64E-9500-7CD304D9C7E9}" type="presOf" srcId="{4971E07E-13E4-E846-B484-17B417ECA97D}" destId="{9D0B64E2-3D9D-F245-99F1-3BD8A8F94A57}" srcOrd="0" destOrd="0" presId="urn:microsoft.com/office/officeart/2005/8/layout/bList2"/>
    <dgm:cxn modelId="{5324402E-0B2E-7745-B327-4A565B9EC2A5}" type="presOf" srcId="{2F242565-0344-844A-8A4A-E8F06A6F4C8F}" destId="{7D82CF63-F5A6-7542-914E-53EE0DED810C}" srcOrd="0" destOrd="3" presId="urn:microsoft.com/office/officeart/2005/8/layout/bList2"/>
    <dgm:cxn modelId="{8A8CF533-529F-1D44-9F7C-E01F45052C95}" type="presOf" srcId="{7B1F3B22-4879-1F43-9E52-096F357D22DE}" destId="{7D82CF63-F5A6-7542-914E-53EE0DED810C}" srcOrd="0" destOrd="0" presId="urn:microsoft.com/office/officeart/2005/8/layout/bList2"/>
    <dgm:cxn modelId="{CF2F4C3C-0C92-C040-9FB1-8B2A1E7D3C93}" type="presOf" srcId="{5E6235F0-DFC4-C840-8303-2F5A6D84C3FC}" destId="{578D412B-63C7-D641-B245-0C3B479C66D3}" srcOrd="1" destOrd="0" presId="urn:microsoft.com/office/officeart/2005/8/layout/bList2"/>
    <dgm:cxn modelId="{3143993F-B99F-C844-B023-3344BF9D9F3D}" type="presOf" srcId="{6CF47E1E-3DC9-774E-BCAD-BC8FD33F3FA6}" destId="{7D82CF63-F5A6-7542-914E-53EE0DED810C}" srcOrd="0" destOrd="2" presId="urn:microsoft.com/office/officeart/2005/8/layout/bList2"/>
    <dgm:cxn modelId="{CD73945D-CBE1-9749-ACDD-76A732F84B84}" type="presOf" srcId="{8D2E95CB-24EC-3F46-8176-7E588C673BBF}" destId="{DBE7E683-1D0E-A045-A307-284E8E10DC43}" srcOrd="0" destOrd="0" presId="urn:microsoft.com/office/officeart/2005/8/layout/bList2"/>
    <dgm:cxn modelId="{6DCB3362-D045-BE45-A3D1-7558A13E6FE3}" srcId="{5E6235F0-DFC4-C840-8303-2F5A6D84C3FC}" destId="{6CF47E1E-3DC9-774E-BCAD-BC8FD33F3FA6}" srcOrd="2" destOrd="0" parTransId="{83279680-E959-9F4D-BFAB-BC1C1E2A9375}" sibTransId="{4A5CE78A-60FA-F745-AC09-5200DECC1EC7}"/>
    <dgm:cxn modelId="{CE309069-89E4-144A-8546-5906BF187C1E}" type="presOf" srcId="{2452072B-2F0D-444B-B861-D0188C9EC30C}" destId="{6FBFBD91-D3B5-2648-8146-9D1342F54E54}" srcOrd="0" destOrd="0" presId="urn:microsoft.com/office/officeart/2005/8/layout/bList2"/>
    <dgm:cxn modelId="{9B355285-F62B-744E-AEE9-0556C9050CCF}" type="presOf" srcId="{28CA8BA6-DC2F-D247-A06D-BFE2DF470804}" destId="{DC56D9A6-71FA-5345-AAD9-D72A907CC57A}" srcOrd="1" destOrd="0" presId="urn:microsoft.com/office/officeart/2005/8/layout/bList2"/>
    <dgm:cxn modelId="{C89DC292-780B-F04C-AACA-9D24FA5B213E}" srcId="{2452072B-2F0D-444B-B861-D0188C9EC30C}" destId="{47B0A1F9-214E-D649-8BBB-9E01648684C2}" srcOrd="2" destOrd="0" parTransId="{F889713F-6AA6-CB4D-86C3-96607655C8DD}" sibTransId="{EA756793-9FD3-5B40-8D7D-C820096F3176}"/>
    <dgm:cxn modelId="{213A2898-CF4D-1E44-9226-C574D4C74699}" type="presOf" srcId="{47B0A1F9-214E-D649-8BBB-9E01648684C2}" destId="{D8A88315-E3C8-AC4A-B1D1-2EDB11987FB0}" srcOrd="1" destOrd="0" presId="urn:microsoft.com/office/officeart/2005/8/layout/bList2"/>
    <dgm:cxn modelId="{3E44509D-636A-0E4C-BE17-5DF6133F7781}" type="presOf" srcId="{28CA8BA6-DC2F-D247-A06D-BFE2DF470804}" destId="{492C4170-8E6A-834F-A160-7F11C9329BDA}" srcOrd="0" destOrd="0" presId="urn:microsoft.com/office/officeart/2005/8/layout/bList2"/>
    <dgm:cxn modelId="{1E49349F-77A3-ED4F-B5AB-A3C769ECD6C3}" type="presOf" srcId="{2876F30B-A583-2B4B-9B00-1FD5ED5C9D92}" destId="{280D596E-62E4-7B44-BB1E-F46F82920927}" srcOrd="0" destOrd="1" presId="urn:microsoft.com/office/officeart/2005/8/layout/bList2"/>
    <dgm:cxn modelId="{B2D0B69F-59B3-094E-ADF3-903B7E137077}" srcId="{2452072B-2F0D-444B-B861-D0188C9EC30C}" destId="{28CA8BA6-DC2F-D247-A06D-BFE2DF470804}" srcOrd="1" destOrd="0" parTransId="{786A78DD-BC65-8349-91F4-98640E6B3B06}" sibTransId="{8D2E95CB-24EC-3F46-8176-7E588C673BBF}"/>
    <dgm:cxn modelId="{313686AE-B06A-9C49-82CF-E577C0F9FE36}" srcId="{47B0A1F9-214E-D649-8BBB-9E01648684C2}" destId="{E24397FC-E7D3-9449-B3F8-281D10A6E121}" srcOrd="1" destOrd="0" parTransId="{951EED8C-580F-0F40-B81C-9F1348538189}" sibTransId="{A969DCAB-5365-D948-916A-016DAC22F335}"/>
    <dgm:cxn modelId="{F65EEFAF-1622-A540-90CD-BE76C101A1F5}" type="presOf" srcId="{E24397FC-E7D3-9449-B3F8-281D10A6E121}" destId="{F1812609-1DBB-0046-BD69-6A4A57048DFD}" srcOrd="0" destOrd="1" presId="urn:microsoft.com/office/officeart/2005/8/layout/bList2"/>
    <dgm:cxn modelId="{1CFC0EBA-15FC-D04A-8155-D4C87B98BD45}" srcId="{5E6235F0-DFC4-C840-8303-2F5A6D84C3FC}" destId="{2F242565-0344-844A-8A4A-E8F06A6F4C8F}" srcOrd="3" destOrd="0" parTransId="{6F7990A0-F5A7-3048-B2BD-84B33FB94C45}" sibTransId="{67A8E610-6724-D646-B774-004C35803065}"/>
    <dgm:cxn modelId="{D70F15C3-B50A-5948-81F9-0E50472099D3}" srcId="{47B0A1F9-214E-D649-8BBB-9E01648684C2}" destId="{DDEFE355-6C74-654C-92BC-220A7EF11BED}" srcOrd="0" destOrd="0" parTransId="{EF9778BB-61F6-7640-8213-A5808EB9ABAD}" sibTransId="{329782E0-8E30-1B4B-A2BB-77B8CF243C44}"/>
    <dgm:cxn modelId="{8AB3D8C6-8B1C-0B46-B6A2-5C9FA747C1CE}" srcId="{2452072B-2F0D-444B-B861-D0188C9EC30C}" destId="{5E6235F0-DFC4-C840-8303-2F5A6D84C3FC}" srcOrd="0" destOrd="0" parTransId="{4B7E01E9-11E1-654A-80D3-BA08DE57BAC8}" sibTransId="{4971E07E-13E4-E846-B484-17B417ECA97D}"/>
    <dgm:cxn modelId="{F7E8A8D1-1E31-0645-90FA-E5A52DFD724A}" type="presOf" srcId="{DDEFE355-6C74-654C-92BC-220A7EF11BED}" destId="{F1812609-1DBB-0046-BD69-6A4A57048DFD}" srcOrd="0" destOrd="0" presId="urn:microsoft.com/office/officeart/2005/8/layout/bList2"/>
    <dgm:cxn modelId="{453FA8D9-8C25-0C4E-8241-6BE34C750215}" srcId="{5E6235F0-DFC4-C840-8303-2F5A6D84C3FC}" destId="{7B1F3B22-4879-1F43-9E52-096F357D22DE}" srcOrd="0" destOrd="0" parTransId="{3B9A5567-1876-0E40-9EC8-4C3A2B4B7804}" sibTransId="{CE1C0A50-B957-2341-86AC-D4AE83504396}"/>
    <dgm:cxn modelId="{B6CE40DA-331F-1B4B-BF8C-E9AB7372E9B0}" type="presOf" srcId="{5E6235F0-DFC4-C840-8303-2F5A6D84C3FC}" destId="{59C7D625-B849-3141-8E32-7A788FAFB854}" srcOrd="0" destOrd="0" presId="urn:microsoft.com/office/officeart/2005/8/layout/bList2"/>
    <dgm:cxn modelId="{70EF7CF2-E7FE-8244-B200-BF0740201F10}" srcId="{28CA8BA6-DC2F-D247-A06D-BFE2DF470804}" destId="{2876F30B-A583-2B4B-9B00-1FD5ED5C9D92}" srcOrd="1" destOrd="0" parTransId="{B472C28E-AF09-F244-B692-0FE5384D4C62}" sibTransId="{C2D353FF-2F45-4443-9086-A1E54A26AF9C}"/>
    <dgm:cxn modelId="{475A5FF4-5421-314C-9C13-4FCD23FA4DC7}" type="presOf" srcId="{47B0A1F9-214E-D649-8BBB-9E01648684C2}" destId="{2545B8CB-CDD9-D945-8668-F3858FA921E3}" srcOrd="0" destOrd="0" presId="urn:microsoft.com/office/officeart/2005/8/layout/bList2"/>
    <dgm:cxn modelId="{DB6DBB4E-F262-334A-A562-45AB2BEED4B7}" type="presParOf" srcId="{6FBFBD91-D3B5-2648-8146-9D1342F54E54}" destId="{84D6BD26-0C06-AC44-A14E-7A491B90370B}" srcOrd="0" destOrd="0" presId="urn:microsoft.com/office/officeart/2005/8/layout/bList2"/>
    <dgm:cxn modelId="{9163E463-B2FF-F349-9649-0E43F3B0E589}" type="presParOf" srcId="{84D6BD26-0C06-AC44-A14E-7A491B90370B}" destId="{7D82CF63-F5A6-7542-914E-53EE0DED810C}" srcOrd="0" destOrd="0" presId="urn:microsoft.com/office/officeart/2005/8/layout/bList2"/>
    <dgm:cxn modelId="{C9FB52AC-FE46-684E-8795-C3BADBE5CBEC}" type="presParOf" srcId="{84D6BD26-0C06-AC44-A14E-7A491B90370B}" destId="{59C7D625-B849-3141-8E32-7A788FAFB854}" srcOrd="1" destOrd="0" presId="urn:microsoft.com/office/officeart/2005/8/layout/bList2"/>
    <dgm:cxn modelId="{5CE29545-11D3-C443-9C86-EC90A3EC7F5C}" type="presParOf" srcId="{84D6BD26-0C06-AC44-A14E-7A491B90370B}" destId="{578D412B-63C7-D641-B245-0C3B479C66D3}" srcOrd="2" destOrd="0" presId="urn:microsoft.com/office/officeart/2005/8/layout/bList2"/>
    <dgm:cxn modelId="{55BC8B11-AC6A-0746-9B27-F337202CB35E}" type="presParOf" srcId="{84D6BD26-0C06-AC44-A14E-7A491B90370B}" destId="{DC14568D-7B1D-ED4E-8EBB-3542D14C7D5D}" srcOrd="3" destOrd="0" presId="urn:microsoft.com/office/officeart/2005/8/layout/bList2"/>
    <dgm:cxn modelId="{570EDCC4-A457-A341-9B6A-090634F2AFF6}" type="presParOf" srcId="{6FBFBD91-D3B5-2648-8146-9D1342F54E54}" destId="{9D0B64E2-3D9D-F245-99F1-3BD8A8F94A57}" srcOrd="1" destOrd="0" presId="urn:microsoft.com/office/officeart/2005/8/layout/bList2"/>
    <dgm:cxn modelId="{1C121913-881B-914C-90CB-9C45535BA5C8}" type="presParOf" srcId="{6FBFBD91-D3B5-2648-8146-9D1342F54E54}" destId="{B56BCC21-B787-6641-93C3-BBD94FE7BA67}" srcOrd="2" destOrd="0" presId="urn:microsoft.com/office/officeart/2005/8/layout/bList2"/>
    <dgm:cxn modelId="{6DA2C7CA-9193-6242-8905-A6E84FEB2DB3}" type="presParOf" srcId="{B56BCC21-B787-6641-93C3-BBD94FE7BA67}" destId="{280D596E-62E4-7B44-BB1E-F46F82920927}" srcOrd="0" destOrd="0" presId="urn:microsoft.com/office/officeart/2005/8/layout/bList2"/>
    <dgm:cxn modelId="{2D64729D-4401-6246-9503-99E95B0EBE12}" type="presParOf" srcId="{B56BCC21-B787-6641-93C3-BBD94FE7BA67}" destId="{492C4170-8E6A-834F-A160-7F11C9329BDA}" srcOrd="1" destOrd="0" presId="urn:microsoft.com/office/officeart/2005/8/layout/bList2"/>
    <dgm:cxn modelId="{0F4E1EA9-D48C-8944-AFAB-8B14813D28DB}" type="presParOf" srcId="{B56BCC21-B787-6641-93C3-BBD94FE7BA67}" destId="{DC56D9A6-71FA-5345-AAD9-D72A907CC57A}" srcOrd="2" destOrd="0" presId="urn:microsoft.com/office/officeart/2005/8/layout/bList2"/>
    <dgm:cxn modelId="{F35BF6AB-3066-CE42-9742-4F48821ADCAC}" type="presParOf" srcId="{B56BCC21-B787-6641-93C3-BBD94FE7BA67}" destId="{284A139B-C5A2-C645-B680-960E14408A9A}" srcOrd="3" destOrd="0" presId="urn:microsoft.com/office/officeart/2005/8/layout/bList2"/>
    <dgm:cxn modelId="{6341CE9E-2089-CE44-92C4-79B4F9BF6E50}" type="presParOf" srcId="{6FBFBD91-D3B5-2648-8146-9D1342F54E54}" destId="{DBE7E683-1D0E-A045-A307-284E8E10DC43}" srcOrd="3" destOrd="0" presId="urn:microsoft.com/office/officeart/2005/8/layout/bList2"/>
    <dgm:cxn modelId="{35A89B03-C193-D74A-BC5B-D4A799BE4BF1}" type="presParOf" srcId="{6FBFBD91-D3B5-2648-8146-9D1342F54E54}" destId="{FFBA3EA6-A22E-CF46-B12F-7730E54A763B}" srcOrd="4" destOrd="0" presId="urn:microsoft.com/office/officeart/2005/8/layout/bList2"/>
    <dgm:cxn modelId="{CB5E4947-1578-F34F-8183-C1E858B7AC5B}" type="presParOf" srcId="{FFBA3EA6-A22E-CF46-B12F-7730E54A763B}" destId="{F1812609-1DBB-0046-BD69-6A4A57048DFD}" srcOrd="0" destOrd="0" presId="urn:microsoft.com/office/officeart/2005/8/layout/bList2"/>
    <dgm:cxn modelId="{D4CBD67F-EDB9-E340-8A73-59A0D012CEA8}" type="presParOf" srcId="{FFBA3EA6-A22E-CF46-B12F-7730E54A763B}" destId="{2545B8CB-CDD9-D945-8668-F3858FA921E3}" srcOrd="1" destOrd="0" presId="urn:microsoft.com/office/officeart/2005/8/layout/bList2"/>
    <dgm:cxn modelId="{BB84C799-26D4-A149-ABB3-C26249C88195}" type="presParOf" srcId="{FFBA3EA6-A22E-CF46-B12F-7730E54A763B}" destId="{D8A88315-E3C8-AC4A-B1D1-2EDB11987FB0}" srcOrd="2" destOrd="0" presId="urn:microsoft.com/office/officeart/2005/8/layout/bList2"/>
    <dgm:cxn modelId="{D18161AA-4129-7E48-9881-27791E0F74F2}" type="presParOf" srcId="{FFBA3EA6-A22E-CF46-B12F-7730E54A763B}" destId="{4110EFA9-D28E-6B48-82E1-9A6D9CD4B1E6}" srcOrd="3" destOrd="0" presId="urn:microsoft.com/office/officeart/2005/8/layout/b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551E48A-0B90-7F45-8C4E-C54DDEC17BE4}" type="doc">
      <dgm:prSet loTypeId="urn:microsoft.com/office/officeart/2005/8/layout/default" loCatId="hierarchy" qsTypeId="urn:microsoft.com/office/officeart/2005/8/quickstyle/simple1" qsCatId="simple" csTypeId="urn:microsoft.com/office/officeart/2005/8/colors/colorful1" csCatId="colorful"/>
      <dgm:spPr/>
      <dgm:t>
        <a:bodyPr/>
        <a:lstStyle/>
        <a:p>
          <a:endParaRPr lang="en-GB"/>
        </a:p>
      </dgm:t>
    </dgm:pt>
    <dgm:pt modelId="{D06EB105-043D-0243-A915-1417F790327F}">
      <dgm:prSet/>
      <dgm:spPr/>
      <dgm:t>
        <a:bodyPr/>
        <a:lstStyle/>
        <a:p>
          <a:r>
            <a:rPr lang="en-CA" b="1"/>
            <a:t>Correlation</a:t>
          </a:r>
          <a:r>
            <a:rPr lang="en-CA"/>
            <a:t>: The system may be impaired by a large correlated asset shock. </a:t>
          </a:r>
        </a:p>
      </dgm:t>
    </dgm:pt>
    <dgm:pt modelId="{1E911BA2-C7DA-6848-BC7A-156B44733A1A}" type="parTrans" cxnId="{39DA89EB-52D0-0F43-8357-2F37FBF3AF96}">
      <dgm:prSet/>
      <dgm:spPr/>
      <dgm:t>
        <a:bodyPr/>
        <a:lstStyle/>
        <a:p>
          <a:endParaRPr lang="en-GB"/>
        </a:p>
      </dgm:t>
    </dgm:pt>
    <dgm:pt modelId="{9595FE7F-48FD-D246-ADE9-B845A1623494}" type="sibTrans" cxnId="{39DA89EB-52D0-0F43-8357-2F37FBF3AF96}">
      <dgm:prSet/>
      <dgm:spPr/>
      <dgm:t>
        <a:bodyPr/>
        <a:lstStyle/>
        <a:p>
          <a:endParaRPr lang="en-GB"/>
        </a:p>
      </dgm:t>
    </dgm:pt>
    <dgm:pt modelId="{EA3D6368-53CC-994E-8C39-6066D80FE55D}">
      <dgm:prSet/>
      <dgm:spPr/>
      <dgm:t>
        <a:bodyPr/>
        <a:lstStyle/>
        <a:p>
          <a:r>
            <a:rPr lang="en-CA" b="1"/>
            <a:t>Default Contagion</a:t>
          </a:r>
          <a:r>
            <a:rPr lang="en-CA"/>
            <a:t>: Default of one bank may trigger defaults of other banks. </a:t>
          </a:r>
        </a:p>
      </dgm:t>
    </dgm:pt>
    <dgm:pt modelId="{09A5B7B5-A134-E34D-B674-B29EB26F8B1D}" type="parTrans" cxnId="{7BC15057-1A3F-4C4D-B302-EC70476B263F}">
      <dgm:prSet/>
      <dgm:spPr/>
      <dgm:t>
        <a:bodyPr/>
        <a:lstStyle/>
        <a:p>
          <a:endParaRPr lang="en-GB"/>
        </a:p>
      </dgm:t>
    </dgm:pt>
    <dgm:pt modelId="{0B2D39B2-3DA0-884E-8CC2-99C7E7F9B63A}" type="sibTrans" cxnId="{7BC15057-1A3F-4C4D-B302-EC70476B263F}">
      <dgm:prSet/>
      <dgm:spPr/>
      <dgm:t>
        <a:bodyPr/>
        <a:lstStyle/>
        <a:p>
          <a:endParaRPr lang="en-GB"/>
        </a:p>
      </dgm:t>
    </dgm:pt>
    <dgm:pt modelId="{F00471FF-DE9B-4D41-8EC4-347B36D8EF9F}">
      <dgm:prSet/>
      <dgm:spPr/>
      <dgm:t>
        <a:bodyPr/>
        <a:lstStyle/>
        <a:p>
          <a:r>
            <a:rPr lang="en-CA" b="1"/>
            <a:t>Liquidity Contagion</a:t>
          </a:r>
          <a:r>
            <a:rPr lang="en-CA"/>
            <a:t>: Funding illiquidity of one bank may trigger illiquidity of other banks. </a:t>
          </a:r>
        </a:p>
      </dgm:t>
    </dgm:pt>
    <dgm:pt modelId="{C5D64E21-914C-9A42-9F4E-55A3CBD520ED}" type="parTrans" cxnId="{F0F1981F-A278-9546-B03C-BC79B0AD03F5}">
      <dgm:prSet/>
      <dgm:spPr/>
      <dgm:t>
        <a:bodyPr/>
        <a:lstStyle/>
        <a:p>
          <a:endParaRPr lang="en-GB"/>
        </a:p>
      </dgm:t>
    </dgm:pt>
    <dgm:pt modelId="{328016B1-DFC6-2941-B8CC-8E7CB190C866}" type="sibTrans" cxnId="{F0F1981F-A278-9546-B03C-BC79B0AD03F5}">
      <dgm:prSet/>
      <dgm:spPr/>
      <dgm:t>
        <a:bodyPr/>
        <a:lstStyle/>
        <a:p>
          <a:endParaRPr lang="en-GB"/>
        </a:p>
      </dgm:t>
    </dgm:pt>
    <dgm:pt modelId="{082A0216-96B8-4344-B18B-729BDE8F668E}">
      <dgm:prSet/>
      <dgm:spPr/>
      <dgm:t>
        <a:bodyPr/>
        <a:lstStyle/>
        <a:p>
          <a:r>
            <a:rPr lang="en-CA" b="1"/>
            <a:t>Market Illiquidity</a:t>
          </a:r>
          <a:r>
            <a:rPr lang="en-CA"/>
            <a:t>: Large scale asset sales by one or more distressed banks may trigger a “firestorm” or downward price spiral, further impairing the entire system.</a:t>
          </a:r>
        </a:p>
      </dgm:t>
    </dgm:pt>
    <dgm:pt modelId="{683B9191-3C2B-454E-8D71-FF8BF58DE100}" type="parTrans" cxnId="{B91F1751-1B45-2D48-9B8A-8DE23F30A4D7}">
      <dgm:prSet/>
      <dgm:spPr/>
      <dgm:t>
        <a:bodyPr/>
        <a:lstStyle/>
        <a:p>
          <a:endParaRPr lang="en-GB"/>
        </a:p>
      </dgm:t>
    </dgm:pt>
    <dgm:pt modelId="{F058A2EC-0BCF-DB41-91B7-594EA4FF5D09}" type="sibTrans" cxnId="{B91F1751-1B45-2D48-9B8A-8DE23F30A4D7}">
      <dgm:prSet/>
      <dgm:spPr/>
      <dgm:t>
        <a:bodyPr/>
        <a:lstStyle/>
        <a:p>
          <a:endParaRPr lang="en-GB"/>
        </a:p>
      </dgm:t>
    </dgm:pt>
    <dgm:pt modelId="{8381E77C-E9B7-8D49-8E9A-C4D0F047FF5E}" type="pres">
      <dgm:prSet presAssocID="{A551E48A-0B90-7F45-8C4E-C54DDEC17BE4}" presName="diagram" presStyleCnt="0">
        <dgm:presLayoutVars>
          <dgm:dir/>
          <dgm:resizeHandles val="exact"/>
        </dgm:presLayoutVars>
      </dgm:prSet>
      <dgm:spPr/>
    </dgm:pt>
    <dgm:pt modelId="{97DCEC7E-CC05-B741-A322-B669111A27BD}" type="pres">
      <dgm:prSet presAssocID="{D06EB105-043D-0243-A915-1417F790327F}" presName="node" presStyleLbl="node1" presStyleIdx="0" presStyleCnt="4">
        <dgm:presLayoutVars>
          <dgm:bulletEnabled val="1"/>
        </dgm:presLayoutVars>
      </dgm:prSet>
      <dgm:spPr/>
    </dgm:pt>
    <dgm:pt modelId="{435F908E-E811-294F-8E78-2B81682C9059}" type="pres">
      <dgm:prSet presAssocID="{9595FE7F-48FD-D246-ADE9-B845A1623494}" presName="sibTrans" presStyleCnt="0"/>
      <dgm:spPr/>
    </dgm:pt>
    <dgm:pt modelId="{42C6BFFC-1B57-BB48-A7D4-8CFB0CB6345D}" type="pres">
      <dgm:prSet presAssocID="{EA3D6368-53CC-994E-8C39-6066D80FE55D}" presName="node" presStyleLbl="node1" presStyleIdx="1" presStyleCnt="4">
        <dgm:presLayoutVars>
          <dgm:bulletEnabled val="1"/>
        </dgm:presLayoutVars>
      </dgm:prSet>
      <dgm:spPr/>
    </dgm:pt>
    <dgm:pt modelId="{F22DA8FC-65C1-DE49-80AF-FBE8C244E435}" type="pres">
      <dgm:prSet presAssocID="{0B2D39B2-3DA0-884E-8CC2-99C7E7F9B63A}" presName="sibTrans" presStyleCnt="0"/>
      <dgm:spPr/>
    </dgm:pt>
    <dgm:pt modelId="{7702A467-AE52-2C4D-8273-2900C921742D}" type="pres">
      <dgm:prSet presAssocID="{F00471FF-DE9B-4D41-8EC4-347B36D8EF9F}" presName="node" presStyleLbl="node1" presStyleIdx="2" presStyleCnt="4">
        <dgm:presLayoutVars>
          <dgm:bulletEnabled val="1"/>
        </dgm:presLayoutVars>
      </dgm:prSet>
      <dgm:spPr/>
    </dgm:pt>
    <dgm:pt modelId="{9CC0D7D3-B5AE-5C4C-AB1C-C801A2610E85}" type="pres">
      <dgm:prSet presAssocID="{328016B1-DFC6-2941-B8CC-8E7CB190C866}" presName="sibTrans" presStyleCnt="0"/>
      <dgm:spPr/>
    </dgm:pt>
    <dgm:pt modelId="{9869BA00-2D4F-194E-849A-68B7FE900A4A}" type="pres">
      <dgm:prSet presAssocID="{082A0216-96B8-4344-B18B-729BDE8F668E}" presName="node" presStyleLbl="node1" presStyleIdx="3" presStyleCnt="4">
        <dgm:presLayoutVars>
          <dgm:bulletEnabled val="1"/>
        </dgm:presLayoutVars>
      </dgm:prSet>
      <dgm:spPr/>
    </dgm:pt>
  </dgm:ptLst>
  <dgm:cxnLst>
    <dgm:cxn modelId="{F0F1981F-A278-9546-B03C-BC79B0AD03F5}" srcId="{A551E48A-0B90-7F45-8C4E-C54DDEC17BE4}" destId="{F00471FF-DE9B-4D41-8EC4-347B36D8EF9F}" srcOrd="2" destOrd="0" parTransId="{C5D64E21-914C-9A42-9F4E-55A3CBD520ED}" sibTransId="{328016B1-DFC6-2941-B8CC-8E7CB190C866}"/>
    <dgm:cxn modelId="{B91F1751-1B45-2D48-9B8A-8DE23F30A4D7}" srcId="{A551E48A-0B90-7F45-8C4E-C54DDEC17BE4}" destId="{082A0216-96B8-4344-B18B-729BDE8F668E}" srcOrd="3" destOrd="0" parTransId="{683B9191-3C2B-454E-8D71-FF8BF58DE100}" sibTransId="{F058A2EC-0BCF-DB41-91B7-594EA4FF5D09}"/>
    <dgm:cxn modelId="{7BC15057-1A3F-4C4D-B302-EC70476B263F}" srcId="{A551E48A-0B90-7F45-8C4E-C54DDEC17BE4}" destId="{EA3D6368-53CC-994E-8C39-6066D80FE55D}" srcOrd="1" destOrd="0" parTransId="{09A5B7B5-A134-E34D-B674-B29EB26F8B1D}" sibTransId="{0B2D39B2-3DA0-884E-8CC2-99C7E7F9B63A}"/>
    <dgm:cxn modelId="{A4E5075C-BE11-BB4D-8F13-BC0F289DA890}" type="presOf" srcId="{A551E48A-0B90-7F45-8C4E-C54DDEC17BE4}" destId="{8381E77C-E9B7-8D49-8E9A-C4D0F047FF5E}" srcOrd="0" destOrd="0" presId="urn:microsoft.com/office/officeart/2005/8/layout/default"/>
    <dgm:cxn modelId="{BDCE1264-4C7C-3B48-8F6B-38600FAF4C47}" type="presOf" srcId="{D06EB105-043D-0243-A915-1417F790327F}" destId="{97DCEC7E-CC05-B741-A322-B669111A27BD}" srcOrd="0" destOrd="0" presId="urn:microsoft.com/office/officeart/2005/8/layout/default"/>
    <dgm:cxn modelId="{BD3F7275-8E16-AA48-A2AD-EBE0D6633A8F}" type="presOf" srcId="{EA3D6368-53CC-994E-8C39-6066D80FE55D}" destId="{42C6BFFC-1B57-BB48-A7D4-8CFB0CB6345D}" srcOrd="0" destOrd="0" presId="urn:microsoft.com/office/officeart/2005/8/layout/default"/>
    <dgm:cxn modelId="{76A253BE-FBA2-EF49-AC1A-429CB7C992F4}" type="presOf" srcId="{F00471FF-DE9B-4D41-8EC4-347B36D8EF9F}" destId="{7702A467-AE52-2C4D-8273-2900C921742D}" srcOrd="0" destOrd="0" presId="urn:microsoft.com/office/officeart/2005/8/layout/default"/>
    <dgm:cxn modelId="{9CBA7FE6-FEDA-F44B-B218-BA55EE6ED6DD}" type="presOf" srcId="{082A0216-96B8-4344-B18B-729BDE8F668E}" destId="{9869BA00-2D4F-194E-849A-68B7FE900A4A}" srcOrd="0" destOrd="0" presId="urn:microsoft.com/office/officeart/2005/8/layout/default"/>
    <dgm:cxn modelId="{39DA89EB-52D0-0F43-8357-2F37FBF3AF96}" srcId="{A551E48A-0B90-7F45-8C4E-C54DDEC17BE4}" destId="{D06EB105-043D-0243-A915-1417F790327F}" srcOrd="0" destOrd="0" parTransId="{1E911BA2-C7DA-6848-BC7A-156B44733A1A}" sibTransId="{9595FE7F-48FD-D246-ADE9-B845A1623494}"/>
    <dgm:cxn modelId="{0BBA0D23-79FF-4F44-BBD5-CFE8D9ADFC3B}" type="presParOf" srcId="{8381E77C-E9B7-8D49-8E9A-C4D0F047FF5E}" destId="{97DCEC7E-CC05-B741-A322-B669111A27BD}" srcOrd="0" destOrd="0" presId="urn:microsoft.com/office/officeart/2005/8/layout/default"/>
    <dgm:cxn modelId="{F8B938EE-82E4-9144-88F4-E5665B8AC72E}" type="presParOf" srcId="{8381E77C-E9B7-8D49-8E9A-C4D0F047FF5E}" destId="{435F908E-E811-294F-8E78-2B81682C9059}" srcOrd="1" destOrd="0" presId="urn:microsoft.com/office/officeart/2005/8/layout/default"/>
    <dgm:cxn modelId="{AB8B115B-4A7B-D542-A631-DBD80670ADB2}" type="presParOf" srcId="{8381E77C-E9B7-8D49-8E9A-C4D0F047FF5E}" destId="{42C6BFFC-1B57-BB48-A7D4-8CFB0CB6345D}" srcOrd="2" destOrd="0" presId="urn:microsoft.com/office/officeart/2005/8/layout/default"/>
    <dgm:cxn modelId="{B09B8AD3-3658-E545-9BF8-7690701A9280}" type="presParOf" srcId="{8381E77C-E9B7-8D49-8E9A-C4D0F047FF5E}" destId="{F22DA8FC-65C1-DE49-80AF-FBE8C244E435}" srcOrd="3" destOrd="0" presId="urn:microsoft.com/office/officeart/2005/8/layout/default"/>
    <dgm:cxn modelId="{FA7BBACD-37B4-2C4D-AB56-2B55512C6C7B}" type="presParOf" srcId="{8381E77C-E9B7-8D49-8E9A-C4D0F047FF5E}" destId="{7702A467-AE52-2C4D-8273-2900C921742D}" srcOrd="4" destOrd="0" presId="urn:microsoft.com/office/officeart/2005/8/layout/default"/>
    <dgm:cxn modelId="{F5AF3B0B-AE33-AC4E-94C4-E2E5F36011E6}" type="presParOf" srcId="{8381E77C-E9B7-8D49-8E9A-C4D0F047FF5E}" destId="{9CC0D7D3-B5AE-5C4C-AB1C-C801A2610E85}" srcOrd="5" destOrd="0" presId="urn:microsoft.com/office/officeart/2005/8/layout/default"/>
    <dgm:cxn modelId="{13757EEC-F1C4-6D42-B374-04AC8BAA87A6}" type="presParOf" srcId="{8381E77C-E9B7-8D49-8E9A-C4D0F047FF5E}" destId="{9869BA00-2D4F-194E-849A-68B7FE900A4A}"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4BA23F-789D-4FEC-8393-921B06297B8A}" type="doc">
      <dgm:prSet loTypeId="urn:microsoft.com/office/officeart/2008/layout/HexagonCluster" loCatId="picture" qsTypeId="urn:microsoft.com/office/officeart/2005/8/quickstyle/simple1" qsCatId="simple" csTypeId="urn:microsoft.com/office/officeart/2005/8/colors/colorful4" csCatId="colorful" phldr="1"/>
      <dgm:spPr/>
      <dgm:t>
        <a:bodyPr/>
        <a:lstStyle/>
        <a:p>
          <a:endParaRPr lang="en-US"/>
        </a:p>
      </dgm:t>
    </dgm:pt>
    <dgm:pt modelId="{B6A29FFE-7178-4CD8-9FFC-6CC3B51A3513}">
      <dgm:prSet phldrT="[Text]"/>
      <dgm:spPr/>
      <dgm:t>
        <a:bodyPr/>
        <a:lstStyle/>
        <a:p>
          <a:r>
            <a:rPr lang="en-GB" dirty="0"/>
            <a:t>Barra</a:t>
          </a:r>
          <a:endParaRPr lang="en-US" dirty="0"/>
        </a:p>
      </dgm:t>
    </dgm:pt>
    <dgm:pt modelId="{A9457520-2D61-4E11-93DE-F0FBB75996FC}" type="parTrans" cxnId="{4551BF59-6AE2-4A4C-A9D0-6389915326A7}">
      <dgm:prSet/>
      <dgm:spPr/>
      <dgm:t>
        <a:bodyPr/>
        <a:lstStyle/>
        <a:p>
          <a:endParaRPr lang="en-US"/>
        </a:p>
      </dgm:t>
    </dgm:pt>
    <dgm:pt modelId="{D05CA990-D917-4C0B-B33C-6AFD7150E963}" type="sibTrans" cxnId="{4551BF59-6AE2-4A4C-A9D0-6389915326A7}">
      <dgm:prSet/>
      <dgm:spPr>
        <a:blipFill dpi="0" rotWithShape="1">
          <a:blip xmlns:r="http://schemas.openxmlformats.org/officeDocument/2006/relationships" r:embed="rId1"/>
          <a:srcRect/>
          <a:stretch>
            <a:fillRect l="-2191" t="-20130" r="-2191" b="-20130"/>
          </a:stretch>
        </a:blipFill>
      </dgm:spPr>
      <dgm:t>
        <a:bodyPr/>
        <a:lstStyle/>
        <a:p>
          <a:endParaRPr lang="en-US"/>
        </a:p>
      </dgm:t>
    </dgm:pt>
    <dgm:pt modelId="{19CE4AD0-ABE3-44C4-B456-35D3ABD9C305}">
      <dgm:prSet phldrT="[Text]"/>
      <dgm:spPr/>
      <dgm:t>
        <a:bodyPr/>
        <a:lstStyle/>
        <a:p>
          <a:r>
            <a:rPr lang="en-GB" dirty="0"/>
            <a:t>Imperial College</a:t>
          </a:r>
          <a:endParaRPr lang="en-US" dirty="0"/>
        </a:p>
      </dgm:t>
    </dgm:pt>
    <dgm:pt modelId="{3BA8190A-9029-4855-A142-39E1B8D912BC}" type="parTrans" cxnId="{D40424A3-1C2D-4A03-86AF-469D54E6CBD0}">
      <dgm:prSet/>
      <dgm:spPr/>
      <dgm:t>
        <a:bodyPr/>
        <a:lstStyle/>
        <a:p>
          <a:endParaRPr lang="en-US"/>
        </a:p>
      </dgm:t>
    </dgm:pt>
    <dgm:pt modelId="{9128BA6D-AEFF-40D5-84F9-735800BBA398}" type="sibTrans" cxnId="{D40424A3-1C2D-4A03-86AF-469D54E6CBD0}">
      <dgm:prSet/>
      <dgm:spPr>
        <a:blipFill dpi="0" rotWithShape="1">
          <a:blip xmlns:r="http://schemas.openxmlformats.org/officeDocument/2006/relationships" r:embed="rId2"/>
          <a:srcRect/>
          <a:stretch>
            <a:fillRect l="1824" t="7922" r="1824" b="7922"/>
          </a:stretch>
        </a:blipFill>
      </dgm:spPr>
      <dgm:t>
        <a:bodyPr/>
        <a:lstStyle/>
        <a:p>
          <a:endParaRPr lang="en-US"/>
        </a:p>
      </dgm:t>
    </dgm:pt>
    <dgm:pt modelId="{C2900BB3-2A67-4F80-9B1F-55628EB79F4B}">
      <dgm:prSet phldrT="[Text]"/>
      <dgm:spPr/>
      <dgm:t>
        <a:bodyPr/>
        <a:lstStyle/>
        <a:p>
          <a:r>
            <a:rPr lang="en-GB" dirty="0"/>
            <a:t>Kings College London</a:t>
          </a:r>
          <a:endParaRPr lang="en-US" dirty="0"/>
        </a:p>
      </dgm:t>
    </dgm:pt>
    <dgm:pt modelId="{FDEA7E15-AC10-43C8-953D-F5BF44CB3799}" type="parTrans" cxnId="{1C92F70F-911F-46FF-98E1-AAD5BA4EA138}">
      <dgm:prSet/>
      <dgm:spPr/>
      <dgm:t>
        <a:bodyPr/>
        <a:lstStyle/>
        <a:p>
          <a:endParaRPr lang="en-US"/>
        </a:p>
      </dgm:t>
    </dgm:pt>
    <dgm:pt modelId="{DE1DE1CE-403D-44E5-91BD-F2D32BA2B820}" type="sibTrans" cxnId="{1C92F70F-911F-46FF-98E1-AAD5BA4EA138}">
      <dgm:prSet/>
      <dgm:spPr>
        <a:blipFill dpi="0" rotWithShape="1">
          <a:blip xmlns:r="http://schemas.openxmlformats.org/officeDocument/2006/relationships" r:embed="rId3"/>
          <a:srcRect/>
          <a:stretch>
            <a:fillRect l="-184" t="10259" r="-184" b="10259"/>
          </a:stretch>
        </a:blipFill>
      </dgm:spPr>
      <dgm:t>
        <a:bodyPr/>
        <a:lstStyle/>
        <a:p>
          <a:endParaRPr lang="en-US"/>
        </a:p>
      </dgm:t>
    </dgm:pt>
    <dgm:pt modelId="{E9467EA1-AC1F-4CBA-8B4F-5B7A2B4B62D1}">
      <dgm:prSet phldrT="[Text]" custT="1"/>
      <dgm:spPr>
        <a:blipFill>
          <a:blip xmlns:r="http://schemas.openxmlformats.org/officeDocument/2006/relationships" r:embed="rId4"/>
          <a:stretch>
            <a:fillRect/>
          </a:stretch>
        </a:blipFill>
      </dgm:spPr>
      <dgm:t>
        <a:bodyPr/>
        <a:lstStyle/>
        <a:p>
          <a:r>
            <a:rPr lang="en-US">
              <a:noFill/>
            </a:rPr>
            <a:t> </a:t>
          </a:r>
        </a:p>
      </dgm:t>
    </dgm:pt>
    <dgm:pt modelId="{53DCF622-E097-478E-AA39-BBB82AA39141}" type="parTrans" cxnId="{5985F226-0EF8-4D1E-860A-CB060943C8CB}">
      <dgm:prSet/>
      <dgm:spPr/>
      <dgm:t>
        <a:bodyPr/>
        <a:lstStyle/>
        <a:p>
          <a:endParaRPr lang="en-US"/>
        </a:p>
      </dgm:t>
    </dgm:pt>
    <dgm:pt modelId="{7E449E22-C1A8-4574-92ED-67C228BBD1AD}" type="sibTrans" cxnId="{5985F226-0EF8-4D1E-860A-CB060943C8CB}">
      <dgm:prSet/>
      <dgm:spPr>
        <a:blipFill dpi="0" rotWithShape="1">
          <a:blip xmlns:r="http://schemas.openxmlformats.org/officeDocument/2006/relationships" r:embed="rId5"/>
          <a:srcRect/>
          <a:stretch>
            <a:fillRect l="3161" r="-85161"/>
          </a:stretch>
        </a:blipFill>
      </dgm:spPr>
      <dgm:t>
        <a:bodyPr/>
        <a:lstStyle/>
        <a:p>
          <a:endParaRPr lang="en-US"/>
        </a:p>
      </dgm:t>
    </dgm:pt>
    <dgm:pt modelId="{459BD724-38A4-4FBA-AEE5-A83032D215EB}">
      <dgm:prSet phldrT="[Text]"/>
      <dgm:spPr/>
      <dgm:t>
        <a:bodyPr/>
        <a:lstStyle/>
        <a:p>
          <a:r>
            <a:rPr lang="en-GB" dirty="0"/>
            <a:t>S&amp;P</a:t>
          </a:r>
          <a:endParaRPr lang="en-US" dirty="0"/>
        </a:p>
      </dgm:t>
    </dgm:pt>
    <dgm:pt modelId="{1F5168CF-507A-4EBA-BC6A-D0ADF5792187}" type="parTrans" cxnId="{63DDF27D-053C-4E3D-A0DF-4E7A79D5A658}">
      <dgm:prSet/>
      <dgm:spPr/>
      <dgm:t>
        <a:bodyPr/>
        <a:lstStyle/>
        <a:p>
          <a:endParaRPr lang="en-US"/>
        </a:p>
      </dgm:t>
    </dgm:pt>
    <dgm:pt modelId="{5378C8AD-3C97-48A3-9058-450A18E73E23}" type="sibTrans" cxnId="{63DDF27D-053C-4E3D-A0DF-4E7A79D5A658}">
      <dgm:prSet/>
      <dgm:spPr>
        <a:blipFill dpi="0" rotWithShape="1">
          <a:blip xmlns:r="http://schemas.openxmlformats.org/officeDocument/2006/relationships" r:embed="rId6"/>
          <a:srcRect/>
          <a:stretch>
            <a:fillRect l="-14235" r="-14235"/>
          </a:stretch>
        </a:blipFill>
      </dgm:spPr>
      <dgm:t>
        <a:bodyPr/>
        <a:lstStyle/>
        <a:p>
          <a:endParaRPr lang="en-US"/>
        </a:p>
      </dgm:t>
    </dgm:pt>
    <dgm:pt modelId="{DD76A84E-8308-42ED-9EC3-CE517DDF8D2B}">
      <dgm:prSet phldrT="[Text]"/>
      <dgm:spPr/>
      <dgm:t>
        <a:bodyPr/>
        <a:lstStyle/>
        <a:p>
          <a:r>
            <a:rPr lang="en-GB" dirty="0"/>
            <a:t>Canadian Securities Transition Office</a:t>
          </a:r>
          <a:endParaRPr lang="en-US" dirty="0"/>
        </a:p>
      </dgm:t>
    </dgm:pt>
    <dgm:pt modelId="{DC6C28E9-D429-4CAD-8E75-5DC7FE80DB06}" type="parTrans" cxnId="{FBD84FE1-64E1-47EF-8BB2-8527C50B9EEE}">
      <dgm:prSet/>
      <dgm:spPr/>
      <dgm:t>
        <a:bodyPr/>
        <a:lstStyle/>
        <a:p>
          <a:endParaRPr lang="en-US"/>
        </a:p>
      </dgm:t>
    </dgm:pt>
    <dgm:pt modelId="{DD02C192-DEE8-4F0E-87BA-C2FE1009FE8B}" type="sibTrans" cxnId="{FBD84FE1-64E1-47EF-8BB2-8527C50B9EEE}">
      <dgm:prSet/>
      <dgm:spPr>
        <a:blipFill dpi="0" rotWithShape="1">
          <a:blip xmlns:r="http://schemas.openxmlformats.org/officeDocument/2006/relationships" r:embed="rId7"/>
          <a:srcRect/>
          <a:stretch>
            <a:fillRect l="3831" r="-92521"/>
          </a:stretch>
        </a:blipFill>
      </dgm:spPr>
      <dgm:t>
        <a:bodyPr/>
        <a:lstStyle/>
        <a:p>
          <a:endParaRPr lang="en-US"/>
        </a:p>
      </dgm:t>
    </dgm:pt>
    <dgm:pt modelId="{D281BD3A-79BD-4F82-B0CB-5F1073B57F80}">
      <dgm:prSet phldrT="[Text]"/>
      <dgm:spPr/>
      <dgm:t>
        <a:bodyPr/>
        <a:lstStyle/>
        <a:p>
          <a:r>
            <a:rPr lang="en-GB" dirty="0"/>
            <a:t>University of Toronto</a:t>
          </a:r>
          <a:endParaRPr lang="en-US" dirty="0"/>
        </a:p>
      </dgm:t>
    </dgm:pt>
    <dgm:pt modelId="{C77947A3-A023-45B9-9FC5-39B887CB32A2}" type="parTrans" cxnId="{4E7FDF99-667A-484C-8B9D-3D5F891D1973}">
      <dgm:prSet/>
      <dgm:spPr/>
      <dgm:t>
        <a:bodyPr/>
        <a:lstStyle/>
        <a:p>
          <a:endParaRPr lang="en-US"/>
        </a:p>
      </dgm:t>
    </dgm:pt>
    <dgm:pt modelId="{2E1C56E5-70BB-4AEB-9FAB-48FEF29DA50E}" type="sibTrans" cxnId="{4E7FDF99-667A-484C-8B9D-3D5F891D1973}">
      <dgm:prSet/>
      <dgm:spPr>
        <a:blipFill dpi="0" rotWithShape="1">
          <a:blip xmlns:r="http://schemas.openxmlformats.org/officeDocument/2006/relationships" r:embed="rId8"/>
          <a:srcRect/>
          <a:stretch>
            <a:fillRect l="24726" t="5835" r="24726" b="5835"/>
          </a:stretch>
        </a:blipFill>
      </dgm:spPr>
      <dgm:t>
        <a:bodyPr/>
        <a:lstStyle/>
        <a:p>
          <a:endParaRPr lang="en-US"/>
        </a:p>
      </dgm:t>
    </dgm:pt>
    <dgm:pt modelId="{1C7AC95B-1863-4FAF-94D4-79F3F4545155}">
      <dgm:prSet phldrT="[Text]"/>
      <dgm:spPr/>
      <dgm:t>
        <a:bodyPr/>
        <a:lstStyle/>
        <a:p>
          <a:r>
            <a:rPr lang="en-GB" dirty="0"/>
            <a:t>McMaster University</a:t>
          </a:r>
          <a:endParaRPr lang="en-US" dirty="0"/>
        </a:p>
      </dgm:t>
    </dgm:pt>
    <dgm:pt modelId="{AEB1AED1-7391-46DA-B487-198A34D1309A}" type="parTrans" cxnId="{A983FB1C-A549-49F1-B84D-3B1D138C0D90}">
      <dgm:prSet/>
      <dgm:spPr/>
      <dgm:t>
        <a:bodyPr/>
        <a:lstStyle/>
        <a:p>
          <a:endParaRPr lang="en-US"/>
        </a:p>
      </dgm:t>
    </dgm:pt>
    <dgm:pt modelId="{052695CD-A095-47AB-84B1-C5444FEBA5A4}" type="sibTrans" cxnId="{A983FB1C-A549-49F1-B84D-3B1D138C0D90}">
      <dgm:prSet/>
      <dgm:spPr>
        <a:blipFill dpi="0" rotWithShape="1">
          <a:blip xmlns:r="http://schemas.openxmlformats.org/officeDocument/2006/relationships" r:embed="rId9"/>
          <a:srcRect/>
          <a:stretch>
            <a:fillRect l="5771" t="-8886" r="5771" b="-8886"/>
          </a:stretch>
        </a:blipFill>
      </dgm:spPr>
      <dgm:t>
        <a:bodyPr/>
        <a:lstStyle/>
        <a:p>
          <a:endParaRPr lang="en-US"/>
        </a:p>
      </dgm:t>
    </dgm:pt>
    <dgm:pt modelId="{FDB80C72-E08F-4A4D-B4E9-F7A9C252920E}">
      <dgm:prSet/>
      <dgm:spPr/>
      <dgm:t>
        <a:bodyPr/>
        <a:lstStyle/>
        <a:p>
          <a:r>
            <a:rPr lang="en-GB" dirty="0" err="1"/>
            <a:t>Agnostiq</a:t>
          </a:r>
          <a:endParaRPr lang="en-GB" dirty="0"/>
        </a:p>
      </dgm:t>
    </dgm:pt>
    <dgm:pt modelId="{3B2AF10E-0943-DE44-A0D1-E18E5C415822}" type="parTrans" cxnId="{7E9BF573-0F61-6E4C-BFB4-9E73CF1F8C61}">
      <dgm:prSet/>
      <dgm:spPr/>
      <dgm:t>
        <a:bodyPr/>
        <a:lstStyle/>
        <a:p>
          <a:endParaRPr lang="en-GB"/>
        </a:p>
      </dgm:t>
    </dgm:pt>
    <dgm:pt modelId="{B4F07E81-9EA2-8847-BB13-F29EBD13DABA}" type="sibTrans" cxnId="{7E9BF573-0F61-6E4C-BFB4-9E73CF1F8C61}">
      <dgm:prSet/>
      <dgm:spPr>
        <a:blipFill rotWithShape="1">
          <a:blip xmlns:r="http://schemas.openxmlformats.org/officeDocument/2006/relationships" r:embed="rId10">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D9871AB5-4723-493C-B99E-15AB911914F4}" type="pres">
      <dgm:prSet presAssocID="{7A4BA23F-789D-4FEC-8393-921B06297B8A}" presName="Name0" presStyleCnt="0">
        <dgm:presLayoutVars>
          <dgm:chMax val="21"/>
          <dgm:chPref val="21"/>
        </dgm:presLayoutVars>
      </dgm:prSet>
      <dgm:spPr/>
    </dgm:pt>
    <dgm:pt modelId="{6FCE14E4-7585-4A1E-863E-7198403D75A6}" type="pres">
      <dgm:prSet presAssocID="{B6A29FFE-7178-4CD8-9FFC-6CC3B51A3513}" presName="text1" presStyleCnt="0"/>
      <dgm:spPr/>
    </dgm:pt>
    <dgm:pt modelId="{CD8596C3-C41F-4D42-BF5F-EAD6C0B67DB8}" type="pres">
      <dgm:prSet presAssocID="{B6A29FFE-7178-4CD8-9FFC-6CC3B51A3513}" presName="textRepeatNode" presStyleLbl="alignNode1" presStyleIdx="0" presStyleCnt="9">
        <dgm:presLayoutVars>
          <dgm:chMax val="0"/>
          <dgm:chPref val="0"/>
          <dgm:bulletEnabled val="1"/>
        </dgm:presLayoutVars>
      </dgm:prSet>
      <dgm:spPr/>
    </dgm:pt>
    <dgm:pt modelId="{5E4221D0-40EF-482B-AD95-D9FD63E8C221}" type="pres">
      <dgm:prSet presAssocID="{B6A29FFE-7178-4CD8-9FFC-6CC3B51A3513}" presName="textaccent1" presStyleCnt="0"/>
      <dgm:spPr/>
    </dgm:pt>
    <dgm:pt modelId="{F03008EB-D938-4CC0-8595-6A4E97165A3B}" type="pres">
      <dgm:prSet presAssocID="{B6A29FFE-7178-4CD8-9FFC-6CC3B51A3513}" presName="accentRepeatNode" presStyleLbl="solidAlignAcc1" presStyleIdx="0" presStyleCnt="18"/>
      <dgm:spPr/>
    </dgm:pt>
    <dgm:pt modelId="{84421ABA-5C08-452B-B998-432C23F07395}" type="pres">
      <dgm:prSet presAssocID="{D05CA990-D917-4C0B-B33C-6AFD7150E963}" presName="image1" presStyleCnt="0"/>
      <dgm:spPr/>
    </dgm:pt>
    <dgm:pt modelId="{93F1CD58-B440-4271-BC4A-254DE61E5ACE}" type="pres">
      <dgm:prSet presAssocID="{D05CA990-D917-4C0B-B33C-6AFD7150E963}" presName="imageRepeatNode" presStyleLbl="alignAcc1" presStyleIdx="0" presStyleCnt="9"/>
      <dgm:spPr/>
    </dgm:pt>
    <dgm:pt modelId="{90E6718F-A66C-4518-8FAB-F2AE3BDEA276}" type="pres">
      <dgm:prSet presAssocID="{D05CA990-D917-4C0B-B33C-6AFD7150E963}" presName="imageaccent1" presStyleCnt="0"/>
      <dgm:spPr/>
    </dgm:pt>
    <dgm:pt modelId="{86EC0912-A697-495B-B570-80A62A506187}" type="pres">
      <dgm:prSet presAssocID="{D05CA990-D917-4C0B-B33C-6AFD7150E963}" presName="accentRepeatNode" presStyleLbl="solidAlignAcc1" presStyleIdx="1" presStyleCnt="18"/>
      <dgm:spPr/>
    </dgm:pt>
    <dgm:pt modelId="{64D9DB6F-B0B7-4A00-894B-13DADD79F316}" type="pres">
      <dgm:prSet presAssocID="{19CE4AD0-ABE3-44C4-B456-35D3ABD9C305}" presName="text2" presStyleCnt="0"/>
      <dgm:spPr/>
    </dgm:pt>
    <dgm:pt modelId="{1391E279-BC2F-41CB-A8CA-95715BF268D1}" type="pres">
      <dgm:prSet presAssocID="{19CE4AD0-ABE3-44C4-B456-35D3ABD9C305}" presName="textRepeatNode" presStyleLbl="alignNode1" presStyleIdx="1" presStyleCnt="9">
        <dgm:presLayoutVars>
          <dgm:chMax val="0"/>
          <dgm:chPref val="0"/>
          <dgm:bulletEnabled val="1"/>
        </dgm:presLayoutVars>
      </dgm:prSet>
      <dgm:spPr/>
    </dgm:pt>
    <dgm:pt modelId="{C56E46EC-6CB6-4DBC-9481-483032971897}" type="pres">
      <dgm:prSet presAssocID="{19CE4AD0-ABE3-44C4-B456-35D3ABD9C305}" presName="textaccent2" presStyleCnt="0"/>
      <dgm:spPr/>
    </dgm:pt>
    <dgm:pt modelId="{85312C61-AEC0-4CF7-8DFD-77720FE7B118}" type="pres">
      <dgm:prSet presAssocID="{19CE4AD0-ABE3-44C4-B456-35D3ABD9C305}" presName="accentRepeatNode" presStyleLbl="solidAlignAcc1" presStyleIdx="2" presStyleCnt="18"/>
      <dgm:spPr/>
    </dgm:pt>
    <dgm:pt modelId="{DF025781-1E0A-4E5C-8C4A-B466841EEA27}" type="pres">
      <dgm:prSet presAssocID="{9128BA6D-AEFF-40D5-84F9-735800BBA398}" presName="image2" presStyleCnt="0"/>
      <dgm:spPr/>
    </dgm:pt>
    <dgm:pt modelId="{4C8ED13B-D531-48E1-B768-518354CEDE6E}" type="pres">
      <dgm:prSet presAssocID="{9128BA6D-AEFF-40D5-84F9-735800BBA398}" presName="imageRepeatNode" presStyleLbl="alignAcc1" presStyleIdx="1" presStyleCnt="9"/>
      <dgm:spPr/>
    </dgm:pt>
    <dgm:pt modelId="{C869BF42-84D2-4C2B-A5AA-AFEE19EB4E89}" type="pres">
      <dgm:prSet presAssocID="{9128BA6D-AEFF-40D5-84F9-735800BBA398}" presName="imageaccent2" presStyleCnt="0"/>
      <dgm:spPr/>
    </dgm:pt>
    <dgm:pt modelId="{43B12074-7EA3-4C92-8F4B-7DCBC48D836F}" type="pres">
      <dgm:prSet presAssocID="{9128BA6D-AEFF-40D5-84F9-735800BBA398}" presName="accentRepeatNode" presStyleLbl="solidAlignAcc1" presStyleIdx="3" presStyleCnt="18"/>
      <dgm:spPr/>
    </dgm:pt>
    <dgm:pt modelId="{B23B0027-C289-4A2B-A497-D0B74904097B}" type="pres">
      <dgm:prSet presAssocID="{C2900BB3-2A67-4F80-9B1F-55628EB79F4B}" presName="text3" presStyleCnt="0"/>
      <dgm:spPr/>
    </dgm:pt>
    <dgm:pt modelId="{B02DAF58-F774-4F25-8A9D-6D69A632520A}" type="pres">
      <dgm:prSet presAssocID="{C2900BB3-2A67-4F80-9B1F-55628EB79F4B}" presName="textRepeatNode" presStyleLbl="alignNode1" presStyleIdx="2" presStyleCnt="9">
        <dgm:presLayoutVars>
          <dgm:chMax val="0"/>
          <dgm:chPref val="0"/>
          <dgm:bulletEnabled val="1"/>
        </dgm:presLayoutVars>
      </dgm:prSet>
      <dgm:spPr/>
    </dgm:pt>
    <dgm:pt modelId="{DA275555-346D-4B34-9D3C-60BC44C3DEC4}" type="pres">
      <dgm:prSet presAssocID="{C2900BB3-2A67-4F80-9B1F-55628EB79F4B}" presName="textaccent3" presStyleCnt="0"/>
      <dgm:spPr/>
    </dgm:pt>
    <dgm:pt modelId="{BE47939B-BE4A-4AD6-A740-4018335203C9}" type="pres">
      <dgm:prSet presAssocID="{C2900BB3-2A67-4F80-9B1F-55628EB79F4B}" presName="accentRepeatNode" presStyleLbl="solidAlignAcc1" presStyleIdx="4" presStyleCnt="18"/>
      <dgm:spPr/>
    </dgm:pt>
    <dgm:pt modelId="{2A2E613E-651A-4C72-A8E3-DD44D5081DD1}" type="pres">
      <dgm:prSet presAssocID="{DE1DE1CE-403D-44E5-91BD-F2D32BA2B820}" presName="image3" presStyleCnt="0"/>
      <dgm:spPr/>
    </dgm:pt>
    <dgm:pt modelId="{2A33ED53-0B69-4D4C-8EC1-2C2303053410}" type="pres">
      <dgm:prSet presAssocID="{DE1DE1CE-403D-44E5-91BD-F2D32BA2B820}" presName="imageRepeatNode" presStyleLbl="alignAcc1" presStyleIdx="2" presStyleCnt="9"/>
      <dgm:spPr/>
    </dgm:pt>
    <dgm:pt modelId="{11E5F2F7-1AA2-45C1-ACF0-9FFE9C79C26A}" type="pres">
      <dgm:prSet presAssocID="{DE1DE1CE-403D-44E5-91BD-F2D32BA2B820}" presName="imageaccent3" presStyleCnt="0"/>
      <dgm:spPr/>
    </dgm:pt>
    <dgm:pt modelId="{CE08E9DE-594C-46F7-9181-42473F8B42D4}" type="pres">
      <dgm:prSet presAssocID="{DE1DE1CE-403D-44E5-91BD-F2D32BA2B820}" presName="accentRepeatNode" presStyleLbl="solidAlignAcc1" presStyleIdx="5" presStyleCnt="18"/>
      <dgm:spPr/>
    </dgm:pt>
    <dgm:pt modelId="{772DC2F3-8BE5-4F9B-A7CA-EF7F5A42A3DC}" type="pres">
      <dgm:prSet presAssocID="{D281BD3A-79BD-4F82-B0CB-5F1073B57F80}" presName="text4" presStyleCnt="0"/>
      <dgm:spPr/>
    </dgm:pt>
    <dgm:pt modelId="{EA724AAF-E017-4C81-9E03-3A619FFF2944}" type="pres">
      <dgm:prSet presAssocID="{D281BD3A-79BD-4F82-B0CB-5F1073B57F80}" presName="textRepeatNode" presStyleLbl="alignNode1" presStyleIdx="3" presStyleCnt="9">
        <dgm:presLayoutVars>
          <dgm:chMax val="0"/>
          <dgm:chPref val="0"/>
          <dgm:bulletEnabled val="1"/>
        </dgm:presLayoutVars>
      </dgm:prSet>
      <dgm:spPr/>
    </dgm:pt>
    <dgm:pt modelId="{B6BD6BA7-28C3-4A39-A27C-610DB5919ECB}" type="pres">
      <dgm:prSet presAssocID="{D281BD3A-79BD-4F82-B0CB-5F1073B57F80}" presName="textaccent4" presStyleCnt="0"/>
      <dgm:spPr/>
    </dgm:pt>
    <dgm:pt modelId="{A90A0A1B-50D9-4C69-B0D3-306716CB3905}" type="pres">
      <dgm:prSet presAssocID="{D281BD3A-79BD-4F82-B0CB-5F1073B57F80}" presName="accentRepeatNode" presStyleLbl="solidAlignAcc1" presStyleIdx="6" presStyleCnt="18"/>
      <dgm:spPr/>
    </dgm:pt>
    <dgm:pt modelId="{5A82E3A1-0E22-434C-A695-35EB18EB60AD}" type="pres">
      <dgm:prSet presAssocID="{2E1C56E5-70BB-4AEB-9FAB-48FEF29DA50E}" presName="image4" presStyleCnt="0"/>
      <dgm:spPr/>
    </dgm:pt>
    <dgm:pt modelId="{3FD7396F-93BE-4CEB-94FF-8B69FD649238}" type="pres">
      <dgm:prSet presAssocID="{2E1C56E5-70BB-4AEB-9FAB-48FEF29DA50E}" presName="imageRepeatNode" presStyleLbl="alignAcc1" presStyleIdx="3" presStyleCnt="9"/>
      <dgm:spPr/>
    </dgm:pt>
    <dgm:pt modelId="{5C0671BD-DB72-4A29-A053-48FAC2509D5C}" type="pres">
      <dgm:prSet presAssocID="{2E1C56E5-70BB-4AEB-9FAB-48FEF29DA50E}" presName="imageaccent4" presStyleCnt="0"/>
      <dgm:spPr/>
    </dgm:pt>
    <dgm:pt modelId="{81D60D7A-CCA7-44AE-A0FF-D042A706975C}" type="pres">
      <dgm:prSet presAssocID="{2E1C56E5-70BB-4AEB-9FAB-48FEF29DA50E}" presName="accentRepeatNode" presStyleLbl="solidAlignAcc1" presStyleIdx="7" presStyleCnt="18"/>
      <dgm:spPr/>
    </dgm:pt>
    <dgm:pt modelId="{9339F3C5-EE6C-45F7-A701-9EE3F6C9EA0C}" type="pres">
      <dgm:prSet presAssocID="{1C7AC95B-1863-4FAF-94D4-79F3F4545155}" presName="text5" presStyleCnt="0"/>
      <dgm:spPr/>
    </dgm:pt>
    <dgm:pt modelId="{C259BF14-671B-4FF1-B09F-82593E9602EB}" type="pres">
      <dgm:prSet presAssocID="{1C7AC95B-1863-4FAF-94D4-79F3F4545155}" presName="textRepeatNode" presStyleLbl="alignNode1" presStyleIdx="4" presStyleCnt="9">
        <dgm:presLayoutVars>
          <dgm:chMax val="0"/>
          <dgm:chPref val="0"/>
          <dgm:bulletEnabled val="1"/>
        </dgm:presLayoutVars>
      </dgm:prSet>
      <dgm:spPr/>
    </dgm:pt>
    <dgm:pt modelId="{3DA134D6-4DC4-4B68-BD16-34C7116089CA}" type="pres">
      <dgm:prSet presAssocID="{1C7AC95B-1863-4FAF-94D4-79F3F4545155}" presName="textaccent5" presStyleCnt="0"/>
      <dgm:spPr/>
    </dgm:pt>
    <dgm:pt modelId="{25EA4ABD-EE9B-403F-8A1C-652D26654ED4}" type="pres">
      <dgm:prSet presAssocID="{1C7AC95B-1863-4FAF-94D4-79F3F4545155}" presName="accentRepeatNode" presStyleLbl="solidAlignAcc1" presStyleIdx="8" presStyleCnt="18"/>
      <dgm:spPr/>
    </dgm:pt>
    <dgm:pt modelId="{B24FB0B9-5C71-482D-B986-A3C947D1D9DA}" type="pres">
      <dgm:prSet presAssocID="{052695CD-A095-47AB-84B1-C5444FEBA5A4}" presName="image5" presStyleCnt="0"/>
      <dgm:spPr/>
    </dgm:pt>
    <dgm:pt modelId="{4AD10BCE-0BE9-42D3-9763-3C40B2E0A30F}" type="pres">
      <dgm:prSet presAssocID="{052695CD-A095-47AB-84B1-C5444FEBA5A4}" presName="imageRepeatNode" presStyleLbl="alignAcc1" presStyleIdx="4" presStyleCnt="9"/>
      <dgm:spPr/>
    </dgm:pt>
    <dgm:pt modelId="{4EB7B7FE-852F-406E-B44B-8FA54F244ED4}" type="pres">
      <dgm:prSet presAssocID="{052695CD-A095-47AB-84B1-C5444FEBA5A4}" presName="imageaccent5" presStyleCnt="0"/>
      <dgm:spPr/>
    </dgm:pt>
    <dgm:pt modelId="{FB35BD52-1B9E-48CC-AD0E-163D345446FD}" type="pres">
      <dgm:prSet presAssocID="{052695CD-A095-47AB-84B1-C5444FEBA5A4}" presName="accentRepeatNode" presStyleLbl="solidAlignAcc1" presStyleIdx="9" presStyleCnt="18"/>
      <dgm:spPr/>
    </dgm:pt>
    <dgm:pt modelId="{BA581CB6-08C5-4317-92B8-3894705684E5}" type="pres">
      <dgm:prSet presAssocID="{E9467EA1-AC1F-4CBA-8B4F-5B7A2B4B62D1}" presName="text6" presStyleCnt="0"/>
      <dgm:spPr/>
    </dgm:pt>
    <dgm:pt modelId="{E89E007D-66AF-4E43-A93C-6837C168B660}" type="pres">
      <dgm:prSet presAssocID="{E9467EA1-AC1F-4CBA-8B4F-5B7A2B4B62D1}" presName="textRepeatNode" presStyleLbl="alignNode1" presStyleIdx="5" presStyleCnt="9">
        <dgm:presLayoutVars>
          <dgm:chMax val="0"/>
          <dgm:chPref val="0"/>
          <dgm:bulletEnabled val="1"/>
        </dgm:presLayoutVars>
      </dgm:prSet>
      <dgm:spPr/>
    </dgm:pt>
    <dgm:pt modelId="{56315B56-2EE0-4833-8BE3-DD60F986550C}" type="pres">
      <dgm:prSet presAssocID="{E9467EA1-AC1F-4CBA-8B4F-5B7A2B4B62D1}" presName="textaccent6" presStyleCnt="0"/>
      <dgm:spPr/>
    </dgm:pt>
    <dgm:pt modelId="{3468AF32-DA6A-475F-97A6-438285ACF629}" type="pres">
      <dgm:prSet presAssocID="{E9467EA1-AC1F-4CBA-8B4F-5B7A2B4B62D1}" presName="accentRepeatNode" presStyleLbl="solidAlignAcc1" presStyleIdx="10" presStyleCnt="18"/>
      <dgm:spPr/>
    </dgm:pt>
    <dgm:pt modelId="{F0EBFFC1-3374-46DE-9953-DFF84124423E}" type="pres">
      <dgm:prSet presAssocID="{7E449E22-C1A8-4574-92ED-67C228BBD1AD}" presName="image6" presStyleCnt="0"/>
      <dgm:spPr/>
    </dgm:pt>
    <dgm:pt modelId="{82B0E228-620C-4CAE-95C8-0076B489CCE0}" type="pres">
      <dgm:prSet presAssocID="{7E449E22-C1A8-4574-92ED-67C228BBD1AD}" presName="imageRepeatNode" presStyleLbl="alignAcc1" presStyleIdx="5" presStyleCnt="9"/>
      <dgm:spPr/>
    </dgm:pt>
    <dgm:pt modelId="{10FA8D8D-1FB0-4BD7-BFFB-0F08746DA29C}" type="pres">
      <dgm:prSet presAssocID="{7E449E22-C1A8-4574-92ED-67C228BBD1AD}" presName="imageaccent6" presStyleCnt="0"/>
      <dgm:spPr/>
    </dgm:pt>
    <dgm:pt modelId="{BCC15E88-4A65-4362-BD0F-F13B1C20C58F}" type="pres">
      <dgm:prSet presAssocID="{7E449E22-C1A8-4574-92ED-67C228BBD1AD}" presName="accentRepeatNode" presStyleLbl="solidAlignAcc1" presStyleIdx="11" presStyleCnt="18"/>
      <dgm:spPr/>
    </dgm:pt>
    <dgm:pt modelId="{4356EBCF-6EAF-4630-9F63-A70B5D9DAC50}" type="pres">
      <dgm:prSet presAssocID="{459BD724-38A4-4FBA-AEE5-A83032D215EB}" presName="text7" presStyleCnt="0"/>
      <dgm:spPr/>
    </dgm:pt>
    <dgm:pt modelId="{019C55CF-042D-4451-9F76-95C1CAEC9672}" type="pres">
      <dgm:prSet presAssocID="{459BD724-38A4-4FBA-AEE5-A83032D215EB}" presName="textRepeatNode" presStyleLbl="alignNode1" presStyleIdx="6" presStyleCnt="9">
        <dgm:presLayoutVars>
          <dgm:chMax val="0"/>
          <dgm:chPref val="0"/>
          <dgm:bulletEnabled val="1"/>
        </dgm:presLayoutVars>
      </dgm:prSet>
      <dgm:spPr/>
    </dgm:pt>
    <dgm:pt modelId="{5C515878-D0FB-4A82-98E0-6F41CC4F7794}" type="pres">
      <dgm:prSet presAssocID="{459BD724-38A4-4FBA-AEE5-A83032D215EB}" presName="textaccent7" presStyleCnt="0"/>
      <dgm:spPr/>
    </dgm:pt>
    <dgm:pt modelId="{6C787629-23E0-4039-AA65-FB9F70763AC4}" type="pres">
      <dgm:prSet presAssocID="{459BD724-38A4-4FBA-AEE5-A83032D215EB}" presName="accentRepeatNode" presStyleLbl="solidAlignAcc1" presStyleIdx="12" presStyleCnt="18"/>
      <dgm:spPr/>
    </dgm:pt>
    <dgm:pt modelId="{37791E15-4DB0-42E6-8638-88A34ACE626F}" type="pres">
      <dgm:prSet presAssocID="{5378C8AD-3C97-48A3-9058-450A18E73E23}" presName="image7" presStyleCnt="0"/>
      <dgm:spPr/>
    </dgm:pt>
    <dgm:pt modelId="{33EFC1E5-382A-47A5-9D23-DBACEEBB6960}" type="pres">
      <dgm:prSet presAssocID="{5378C8AD-3C97-48A3-9058-450A18E73E23}" presName="imageRepeatNode" presStyleLbl="alignAcc1" presStyleIdx="6" presStyleCnt="9"/>
      <dgm:spPr/>
    </dgm:pt>
    <dgm:pt modelId="{96093A14-8076-4EEA-A9CA-7E41BC909227}" type="pres">
      <dgm:prSet presAssocID="{5378C8AD-3C97-48A3-9058-450A18E73E23}" presName="imageaccent7" presStyleCnt="0"/>
      <dgm:spPr/>
    </dgm:pt>
    <dgm:pt modelId="{C1C9333C-D320-48D6-8144-BFD0E52ED111}" type="pres">
      <dgm:prSet presAssocID="{5378C8AD-3C97-48A3-9058-450A18E73E23}" presName="accentRepeatNode" presStyleLbl="solidAlignAcc1" presStyleIdx="13" presStyleCnt="18"/>
      <dgm:spPr/>
    </dgm:pt>
    <dgm:pt modelId="{56B68A8F-12DB-4744-B0CC-33416CB5D220}" type="pres">
      <dgm:prSet presAssocID="{DD76A84E-8308-42ED-9EC3-CE517DDF8D2B}" presName="text8" presStyleCnt="0"/>
      <dgm:spPr/>
    </dgm:pt>
    <dgm:pt modelId="{90F7A787-030C-4E95-924C-7019B47EFA97}" type="pres">
      <dgm:prSet presAssocID="{DD76A84E-8308-42ED-9EC3-CE517DDF8D2B}" presName="textRepeatNode" presStyleLbl="alignNode1" presStyleIdx="7" presStyleCnt="9">
        <dgm:presLayoutVars>
          <dgm:chMax val="0"/>
          <dgm:chPref val="0"/>
          <dgm:bulletEnabled val="1"/>
        </dgm:presLayoutVars>
      </dgm:prSet>
      <dgm:spPr/>
    </dgm:pt>
    <dgm:pt modelId="{5EFE3A70-C27E-4173-AEFB-E7C67664A958}" type="pres">
      <dgm:prSet presAssocID="{DD76A84E-8308-42ED-9EC3-CE517DDF8D2B}" presName="textaccent8" presStyleCnt="0"/>
      <dgm:spPr/>
    </dgm:pt>
    <dgm:pt modelId="{49AA34C9-177D-4ABB-8A18-40626B2132FD}" type="pres">
      <dgm:prSet presAssocID="{DD76A84E-8308-42ED-9EC3-CE517DDF8D2B}" presName="accentRepeatNode" presStyleLbl="solidAlignAcc1" presStyleIdx="14" presStyleCnt="18"/>
      <dgm:spPr/>
    </dgm:pt>
    <dgm:pt modelId="{B9A82710-A02C-4A27-8778-56DCA5C1D430}" type="pres">
      <dgm:prSet presAssocID="{DD02C192-DEE8-4F0E-87BA-C2FE1009FE8B}" presName="image8" presStyleCnt="0"/>
      <dgm:spPr/>
    </dgm:pt>
    <dgm:pt modelId="{6066BFD3-A22B-46C1-9D15-5B73FBA89DEE}" type="pres">
      <dgm:prSet presAssocID="{DD02C192-DEE8-4F0E-87BA-C2FE1009FE8B}" presName="imageRepeatNode" presStyleLbl="alignAcc1" presStyleIdx="7" presStyleCnt="9"/>
      <dgm:spPr/>
    </dgm:pt>
    <dgm:pt modelId="{F04A2E6B-4945-4129-8CC2-855B31B5872A}" type="pres">
      <dgm:prSet presAssocID="{DD02C192-DEE8-4F0E-87BA-C2FE1009FE8B}" presName="imageaccent8" presStyleCnt="0"/>
      <dgm:spPr/>
    </dgm:pt>
    <dgm:pt modelId="{CBA56B7C-DF8A-4187-B711-B897C77A2BF2}" type="pres">
      <dgm:prSet presAssocID="{DD02C192-DEE8-4F0E-87BA-C2FE1009FE8B}" presName="accentRepeatNode" presStyleLbl="solidAlignAcc1" presStyleIdx="15" presStyleCnt="18"/>
      <dgm:spPr/>
    </dgm:pt>
    <dgm:pt modelId="{7391C6C7-E125-234F-B04B-1C3FDE0ED04C}" type="pres">
      <dgm:prSet presAssocID="{FDB80C72-E08F-4A4D-B4E9-F7A9C252920E}" presName="text9" presStyleCnt="0"/>
      <dgm:spPr/>
    </dgm:pt>
    <dgm:pt modelId="{53E962C0-68EB-6B4E-A95E-A2D0C31CAA5C}" type="pres">
      <dgm:prSet presAssocID="{FDB80C72-E08F-4A4D-B4E9-F7A9C252920E}" presName="textRepeatNode" presStyleLbl="alignNode1" presStyleIdx="8" presStyleCnt="9">
        <dgm:presLayoutVars>
          <dgm:chMax val="0"/>
          <dgm:chPref val="0"/>
          <dgm:bulletEnabled val="1"/>
        </dgm:presLayoutVars>
      </dgm:prSet>
      <dgm:spPr/>
    </dgm:pt>
    <dgm:pt modelId="{28EAEBB4-A511-534F-BC66-8BC29A2DBA7D}" type="pres">
      <dgm:prSet presAssocID="{FDB80C72-E08F-4A4D-B4E9-F7A9C252920E}" presName="textaccent9" presStyleCnt="0"/>
      <dgm:spPr/>
    </dgm:pt>
    <dgm:pt modelId="{E961CDF9-6BB4-B740-AD74-81F73392AF37}" type="pres">
      <dgm:prSet presAssocID="{FDB80C72-E08F-4A4D-B4E9-F7A9C252920E}" presName="accentRepeatNode" presStyleLbl="solidAlignAcc1" presStyleIdx="16" presStyleCnt="18"/>
      <dgm:spPr/>
    </dgm:pt>
    <dgm:pt modelId="{F2019B54-5C29-0B4D-9EB8-041CDA7F7357}" type="pres">
      <dgm:prSet presAssocID="{B4F07E81-9EA2-8847-BB13-F29EBD13DABA}" presName="image9" presStyleCnt="0"/>
      <dgm:spPr/>
    </dgm:pt>
    <dgm:pt modelId="{9F003272-7FA5-B74D-91C8-DBC7BF92DDD7}" type="pres">
      <dgm:prSet presAssocID="{B4F07E81-9EA2-8847-BB13-F29EBD13DABA}" presName="imageRepeatNode" presStyleLbl="alignAcc1" presStyleIdx="8" presStyleCnt="9"/>
      <dgm:spPr/>
    </dgm:pt>
    <dgm:pt modelId="{4177B40A-E96C-3D42-86FD-AF088E46A120}" type="pres">
      <dgm:prSet presAssocID="{B4F07E81-9EA2-8847-BB13-F29EBD13DABA}" presName="imageaccent9" presStyleCnt="0"/>
      <dgm:spPr/>
    </dgm:pt>
    <dgm:pt modelId="{9A3725D9-F7E8-694B-A3BE-AA2E49178592}" type="pres">
      <dgm:prSet presAssocID="{B4F07E81-9EA2-8847-BB13-F29EBD13DABA}" presName="accentRepeatNode" presStyleLbl="solidAlignAcc1" presStyleIdx="17" presStyleCnt="18"/>
      <dgm:spPr/>
    </dgm:pt>
  </dgm:ptLst>
  <dgm:cxnLst>
    <dgm:cxn modelId="{6E75F50E-FDDC-4FCE-8D82-534F0ACCE101}" type="presOf" srcId="{1C7AC95B-1863-4FAF-94D4-79F3F4545155}" destId="{C259BF14-671B-4FF1-B09F-82593E9602EB}" srcOrd="0" destOrd="0" presId="urn:microsoft.com/office/officeart/2008/layout/HexagonCluster"/>
    <dgm:cxn modelId="{1C92F70F-911F-46FF-98E1-AAD5BA4EA138}" srcId="{7A4BA23F-789D-4FEC-8393-921B06297B8A}" destId="{C2900BB3-2A67-4F80-9B1F-55628EB79F4B}" srcOrd="2" destOrd="0" parTransId="{FDEA7E15-AC10-43C8-953D-F5BF44CB3799}" sibTransId="{DE1DE1CE-403D-44E5-91BD-F2D32BA2B820}"/>
    <dgm:cxn modelId="{9842B919-4368-46DF-91B9-9F454AC4A965}" type="presOf" srcId="{9128BA6D-AEFF-40D5-84F9-735800BBA398}" destId="{4C8ED13B-D531-48E1-B768-518354CEDE6E}" srcOrd="0" destOrd="0" presId="urn:microsoft.com/office/officeart/2008/layout/HexagonCluster"/>
    <dgm:cxn modelId="{A983FB1C-A549-49F1-B84D-3B1D138C0D90}" srcId="{7A4BA23F-789D-4FEC-8393-921B06297B8A}" destId="{1C7AC95B-1863-4FAF-94D4-79F3F4545155}" srcOrd="4" destOrd="0" parTransId="{AEB1AED1-7391-46DA-B487-198A34D1309A}" sibTransId="{052695CD-A095-47AB-84B1-C5444FEBA5A4}"/>
    <dgm:cxn modelId="{6D7B1324-CB60-433C-AEDB-B20595E8ACE6}" type="presOf" srcId="{C2900BB3-2A67-4F80-9B1F-55628EB79F4B}" destId="{B02DAF58-F774-4F25-8A9D-6D69A632520A}" srcOrd="0" destOrd="0" presId="urn:microsoft.com/office/officeart/2008/layout/HexagonCluster"/>
    <dgm:cxn modelId="{5985F226-0EF8-4D1E-860A-CB060943C8CB}" srcId="{7A4BA23F-789D-4FEC-8393-921B06297B8A}" destId="{E9467EA1-AC1F-4CBA-8B4F-5B7A2B4B62D1}" srcOrd="5" destOrd="0" parTransId="{53DCF622-E097-478E-AA39-BBB82AA39141}" sibTransId="{7E449E22-C1A8-4574-92ED-67C228BBD1AD}"/>
    <dgm:cxn modelId="{B1105E2C-0CB2-FA4D-823B-08E47429F021}" type="presOf" srcId="{FDB80C72-E08F-4A4D-B4E9-F7A9C252920E}" destId="{53E962C0-68EB-6B4E-A95E-A2D0C31CAA5C}" srcOrd="0" destOrd="0" presId="urn:microsoft.com/office/officeart/2008/layout/HexagonCluster"/>
    <dgm:cxn modelId="{B76E864D-4BF2-4E5B-A291-0E3F166EFAD4}" type="presOf" srcId="{B6A29FFE-7178-4CD8-9FFC-6CC3B51A3513}" destId="{CD8596C3-C41F-4D42-BF5F-EAD6C0B67DB8}" srcOrd="0" destOrd="0" presId="urn:microsoft.com/office/officeart/2008/layout/HexagonCluster"/>
    <dgm:cxn modelId="{4551BF59-6AE2-4A4C-A9D0-6389915326A7}" srcId="{7A4BA23F-789D-4FEC-8393-921B06297B8A}" destId="{B6A29FFE-7178-4CD8-9FFC-6CC3B51A3513}" srcOrd="0" destOrd="0" parTransId="{A9457520-2D61-4E11-93DE-F0FBB75996FC}" sibTransId="{D05CA990-D917-4C0B-B33C-6AFD7150E963}"/>
    <dgm:cxn modelId="{5FCF375A-C5BF-45DD-8171-3182950F2189}" type="presOf" srcId="{E9467EA1-AC1F-4CBA-8B4F-5B7A2B4B62D1}" destId="{E89E007D-66AF-4E43-A93C-6837C168B660}" srcOrd="0" destOrd="0" presId="urn:microsoft.com/office/officeart/2008/layout/HexagonCluster"/>
    <dgm:cxn modelId="{89D1E96C-BDA1-4E82-A714-2025FE0CFA97}" type="presOf" srcId="{D281BD3A-79BD-4F82-B0CB-5F1073B57F80}" destId="{EA724AAF-E017-4C81-9E03-3A619FFF2944}" srcOrd="0" destOrd="0" presId="urn:microsoft.com/office/officeart/2008/layout/HexagonCluster"/>
    <dgm:cxn modelId="{5F5FA96D-6137-49E9-B262-DE6B1AFAE910}" type="presOf" srcId="{19CE4AD0-ABE3-44C4-B456-35D3ABD9C305}" destId="{1391E279-BC2F-41CB-A8CA-95715BF268D1}" srcOrd="0" destOrd="0" presId="urn:microsoft.com/office/officeart/2008/layout/HexagonCluster"/>
    <dgm:cxn modelId="{7CF5656E-D626-4EEB-B770-394BFD29D876}" type="presOf" srcId="{DE1DE1CE-403D-44E5-91BD-F2D32BA2B820}" destId="{2A33ED53-0B69-4D4C-8EC1-2C2303053410}" srcOrd="0" destOrd="0" presId="urn:microsoft.com/office/officeart/2008/layout/HexagonCluster"/>
    <dgm:cxn modelId="{7E9BF573-0F61-6E4C-BFB4-9E73CF1F8C61}" srcId="{7A4BA23F-789D-4FEC-8393-921B06297B8A}" destId="{FDB80C72-E08F-4A4D-B4E9-F7A9C252920E}" srcOrd="8" destOrd="0" parTransId="{3B2AF10E-0943-DE44-A0D1-E18E5C415822}" sibTransId="{B4F07E81-9EA2-8847-BB13-F29EBD13DABA}"/>
    <dgm:cxn modelId="{63DDF27D-053C-4E3D-A0DF-4E7A79D5A658}" srcId="{7A4BA23F-789D-4FEC-8393-921B06297B8A}" destId="{459BD724-38A4-4FBA-AEE5-A83032D215EB}" srcOrd="6" destOrd="0" parTransId="{1F5168CF-507A-4EBA-BC6A-D0ADF5792187}" sibTransId="{5378C8AD-3C97-48A3-9058-450A18E73E23}"/>
    <dgm:cxn modelId="{77A87D87-B712-4F01-AAB0-7014E67FBCA1}" type="presOf" srcId="{459BD724-38A4-4FBA-AEE5-A83032D215EB}" destId="{019C55CF-042D-4451-9F76-95C1CAEC9672}" srcOrd="0" destOrd="0" presId="urn:microsoft.com/office/officeart/2008/layout/HexagonCluster"/>
    <dgm:cxn modelId="{06C2018C-525F-4EDF-8190-6FFEACEB116A}" type="presOf" srcId="{052695CD-A095-47AB-84B1-C5444FEBA5A4}" destId="{4AD10BCE-0BE9-42D3-9763-3C40B2E0A30F}" srcOrd="0" destOrd="0" presId="urn:microsoft.com/office/officeart/2008/layout/HexagonCluster"/>
    <dgm:cxn modelId="{4E7FDF99-667A-484C-8B9D-3D5F891D1973}" srcId="{7A4BA23F-789D-4FEC-8393-921B06297B8A}" destId="{D281BD3A-79BD-4F82-B0CB-5F1073B57F80}" srcOrd="3" destOrd="0" parTransId="{C77947A3-A023-45B9-9FC5-39B887CB32A2}" sibTransId="{2E1C56E5-70BB-4AEB-9FAB-48FEF29DA50E}"/>
    <dgm:cxn modelId="{5A2BACA2-B6F2-4580-9A7F-F3D1CF61C14B}" type="presOf" srcId="{5378C8AD-3C97-48A3-9058-450A18E73E23}" destId="{33EFC1E5-382A-47A5-9D23-DBACEEBB6960}" srcOrd="0" destOrd="0" presId="urn:microsoft.com/office/officeart/2008/layout/HexagonCluster"/>
    <dgm:cxn modelId="{D40424A3-1C2D-4A03-86AF-469D54E6CBD0}" srcId="{7A4BA23F-789D-4FEC-8393-921B06297B8A}" destId="{19CE4AD0-ABE3-44C4-B456-35D3ABD9C305}" srcOrd="1" destOrd="0" parTransId="{3BA8190A-9029-4855-A142-39E1B8D912BC}" sibTransId="{9128BA6D-AEFF-40D5-84F9-735800BBA398}"/>
    <dgm:cxn modelId="{A40E15AE-F32F-4AAF-AEDF-50C9E3C53B6B}" type="presOf" srcId="{DD76A84E-8308-42ED-9EC3-CE517DDF8D2B}" destId="{90F7A787-030C-4E95-924C-7019B47EFA97}" srcOrd="0" destOrd="0" presId="urn:microsoft.com/office/officeart/2008/layout/HexagonCluster"/>
    <dgm:cxn modelId="{A50C3BB0-C9DC-3340-98DB-6DD0B8760D41}" type="presOf" srcId="{B4F07E81-9EA2-8847-BB13-F29EBD13DABA}" destId="{9F003272-7FA5-B74D-91C8-DBC7BF92DDD7}" srcOrd="0" destOrd="0" presId="urn:microsoft.com/office/officeart/2008/layout/HexagonCluster"/>
    <dgm:cxn modelId="{647902BE-3BD4-434B-967D-07A5B65F7B26}" type="presOf" srcId="{2E1C56E5-70BB-4AEB-9FAB-48FEF29DA50E}" destId="{3FD7396F-93BE-4CEB-94FF-8B69FD649238}" srcOrd="0" destOrd="0" presId="urn:microsoft.com/office/officeart/2008/layout/HexagonCluster"/>
    <dgm:cxn modelId="{431052C9-604C-45AF-9179-C549746C875F}" type="presOf" srcId="{D05CA990-D917-4C0B-B33C-6AFD7150E963}" destId="{93F1CD58-B440-4271-BC4A-254DE61E5ACE}" srcOrd="0" destOrd="0" presId="urn:microsoft.com/office/officeart/2008/layout/HexagonCluster"/>
    <dgm:cxn modelId="{94F06CD2-4397-4CF7-A844-76385D7A4415}" type="presOf" srcId="{7E449E22-C1A8-4574-92ED-67C228BBD1AD}" destId="{82B0E228-620C-4CAE-95C8-0076B489CCE0}" srcOrd="0" destOrd="0" presId="urn:microsoft.com/office/officeart/2008/layout/HexagonCluster"/>
    <dgm:cxn modelId="{1D8846DB-A6BE-401D-809C-10FFB05F3B73}" type="presOf" srcId="{DD02C192-DEE8-4F0E-87BA-C2FE1009FE8B}" destId="{6066BFD3-A22B-46C1-9D15-5B73FBA89DEE}" srcOrd="0" destOrd="0" presId="urn:microsoft.com/office/officeart/2008/layout/HexagonCluster"/>
    <dgm:cxn modelId="{F5B48ADD-26B7-42A1-A9CF-9D50B6CE4BF2}" type="presOf" srcId="{7A4BA23F-789D-4FEC-8393-921B06297B8A}" destId="{D9871AB5-4723-493C-B99E-15AB911914F4}" srcOrd="0" destOrd="0" presId="urn:microsoft.com/office/officeart/2008/layout/HexagonCluster"/>
    <dgm:cxn modelId="{FBD84FE1-64E1-47EF-8BB2-8527C50B9EEE}" srcId="{7A4BA23F-789D-4FEC-8393-921B06297B8A}" destId="{DD76A84E-8308-42ED-9EC3-CE517DDF8D2B}" srcOrd="7" destOrd="0" parTransId="{DC6C28E9-D429-4CAD-8E75-5DC7FE80DB06}" sibTransId="{DD02C192-DEE8-4F0E-87BA-C2FE1009FE8B}"/>
    <dgm:cxn modelId="{A6FD36F9-D4A1-4ABB-B3B5-90BEB8E59124}" type="presParOf" srcId="{D9871AB5-4723-493C-B99E-15AB911914F4}" destId="{6FCE14E4-7585-4A1E-863E-7198403D75A6}" srcOrd="0" destOrd="0" presId="urn:microsoft.com/office/officeart/2008/layout/HexagonCluster"/>
    <dgm:cxn modelId="{07E9C180-C13B-4D9F-914C-DD6F3665B7DE}" type="presParOf" srcId="{6FCE14E4-7585-4A1E-863E-7198403D75A6}" destId="{CD8596C3-C41F-4D42-BF5F-EAD6C0B67DB8}" srcOrd="0" destOrd="0" presId="urn:microsoft.com/office/officeart/2008/layout/HexagonCluster"/>
    <dgm:cxn modelId="{00623FB2-6BFB-4EE2-9ADC-2FD2F581940E}" type="presParOf" srcId="{D9871AB5-4723-493C-B99E-15AB911914F4}" destId="{5E4221D0-40EF-482B-AD95-D9FD63E8C221}" srcOrd="1" destOrd="0" presId="urn:microsoft.com/office/officeart/2008/layout/HexagonCluster"/>
    <dgm:cxn modelId="{C1E6E4A5-4CAF-4183-B624-698473AA5CF7}" type="presParOf" srcId="{5E4221D0-40EF-482B-AD95-D9FD63E8C221}" destId="{F03008EB-D938-4CC0-8595-6A4E97165A3B}" srcOrd="0" destOrd="0" presId="urn:microsoft.com/office/officeart/2008/layout/HexagonCluster"/>
    <dgm:cxn modelId="{2FF294C4-E252-492E-A945-7ACDC5445E86}" type="presParOf" srcId="{D9871AB5-4723-493C-B99E-15AB911914F4}" destId="{84421ABA-5C08-452B-B998-432C23F07395}" srcOrd="2" destOrd="0" presId="urn:microsoft.com/office/officeart/2008/layout/HexagonCluster"/>
    <dgm:cxn modelId="{7D8813FD-A6C4-48DB-AF2B-FA7B04449DC4}" type="presParOf" srcId="{84421ABA-5C08-452B-B998-432C23F07395}" destId="{93F1CD58-B440-4271-BC4A-254DE61E5ACE}" srcOrd="0" destOrd="0" presId="urn:microsoft.com/office/officeart/2008/layout/HexagonCluster"/>
    <dgm:cxn modelId="{9FE37E5D-0119-4857-B07F-8C6E0A16882A}" type="presParOf" srcId="{D9871AB5-4723-493C-B99E-15AB911914F4}" destId="{90E6718F-A66C-4518-8FAB-F2AE3BDEA276}" srcOrd="3" destOrd="0" presId="urn:microsoft.com/office/officeart/2008/layout/HexagonCluster"/>
    <dgm:cxn modelId="{F11E38B8-1F30-4865-ABBC-B38C61B572D7}" type="presParOf" srcId="{90E6718F-A66C-4518-8FAB-F2AE3BDEA276}" destId="{86EC0912-A697-495B-B570-80A62A506187}" srcOrd="0" destOrd="0" presId="urn:microsoft.com/office/officeart/2008/layout/HexagonCluster"/>
    <dgm:cxn modelId="{3CBEEC52-00D6-4501-9A5C-C3CE2757B5E3}" type="presParOf" srcId="{D9871AB5-4723-493C-B99E-15AB911914F4}" destId="{64D9DB6F-B0B7-4A00-894B-13DADD79F316}" srcOrd="4" destOrd="0" presId="urn:microsoft.com/office/officeart/2008/layout/HexagonCluster"/>
    <dgm:cxn modelId="{8A3D6C95-9CF9-4BAE-8A2A-77715886FFE1}" type="presParOf" srcId="{64D9DB6F-B0B7-4A00-894B-13DADD79F316}" destId="{1391E279-BC2F-41CB-A8CA-95715BF268D1}" srcOrd="0" destOrd="0" presId="urn:microsoft.com/office/officeart/2008/layout/HexagonCluster"/>
    <dgm:cxn modelId="{C7498EF0-DD85-4874-B868-E956F6E489C4}" type="presParOf" srcId="{D9871AB5-4723-493C-B99E-15AB911914F4}" destId="{C56E46EC-6CB6-4DBC-9481-483032971897}" srcOrd="5" destOrd="0" presId="urn:microsoft.com/office/officeart/2008/layout/HexagonCluster"/>
    <dgm:cxn modelId="{A3C0A76E-E39F-4249-9F2E-14269EB6F58E}" type="presParOf" srcId="{C56E46EC-6CB6-4DBC-9481-483032971897}" destId="{85312C61-AEC0-4CF7-8DFD-77720FE7B118}" srcOrd="0" destOrd="0" presId="urn:microsoft.com/office/officeart/2008/layout/HexagonCluster"/>
    <dgm:cxn modelId="{B6952332-39CF-4726-A8F1-DCB791DC60F2}" type="presParOf" srcId="{D9871AB5-4723-493C-B99E-15AB911914F4}" destId="{DF025781-1E0A-4E5C-8C4A-B466841EEA27}" srcOrd="6" destOrd="0" presId="urn:microsoft.com/office/officeart/2008/layout/HexagonCluster"/>
    <dgm:cxn modelId="{5CF6AAA6-6D83-4EDF-AC92-5140D62D8614}" type="presParOf" srcId="{DF025781-1E0A-4E5C-8C4A-B466841EEA27}" destId="{4C8ED13B-D531-48E1-B768-518354CEDE6E}" srcOrd="0" destOrd="0" presId="urn:microsoft.com/office/officeart/2008/layout/HexagonCluster"/>
    <dgm:cxn modelId="{17E6C9D0-E945-417C-BA14-BDC4DAF4B94C}" type="presParOf" srcId="{D9871AB5-4723-493C-B99E-15AB911914F4}" destId="{C869BF42-84D2-4C2B-A5AA-AFEE19EB4E89}" srcOrd="7" destOrd="0" presId="urn:microsoft.com/office/officeart/2008/layout/HexagonCluster"/>
    <dgm:cxn modelId="{44F03D33-37E5-4CFF-B4EC-D78AD3CD9E37}" type="presParOf" srcId="{C869BF42-84D2-4C2B-A5AA-AFEE19EB4E89}" destId="{43B12074-7EA3-4C92-8F4B-7DCBC48D836F}" srcOrd="0" destOrd="0" presId="urn:microsoft.com/office/officeart/2008/layout/HexagonCluster"/>
    <dgm:cxn modelId="{6AAA4FF7-6E41-4835-A638-C0B47131A2F0}" type="presParOf" srcId="{D9871AB5-4723-493C-B99E-15AB911914F4}" destId="{B23B0027-C289-4A2B-A497-D0B74904097B}" srcOrd="8" destOrd="0" presId="urn:microsoft.com/office/officeart/2008/layout/HexagonCluster"/>
    <dgm:cxn modelId="{FCA3823D-3CB0-47F5-BF0C-63117ACB84D1}" type="presParOf" srcId="{B23B0027-C289-4A2B-A497-D0B74904097B}" destId="{B02DAF58-F774-4F25-8A9D-6D69A632520A}" srcOrd="0" destOrd="0" presId="urn:microsoft.com/office/officeart/2008/layout/HexagonCluster"/>
    <dgm:cxn modelId="{E0D5CE7A-330E-4043-97D6-142E106ADD61}" type="presParOf" srcId="{D9871AB5-4723-493C-B99E-15AB911914F4}" destId="{DA275555-346D-4B34-9D3C-60BC44C3DEC4}" srcOrd="9" destOrd="0" presId="urn:microsoft.com/office/officeart/2008/layout/HexagonCluster"/>
    <dgm:cxn modelId="{39A93D25-0BBB-421F-B326-06A6265EF242}" type="presParOf" srcId="{DA275555-346D-4B34-9D3C-60BC44C3DEC4}" destId="{BE47939B-BE4A-4AD6-A740-4018335203C9}" srcOrd="0" destOrd="0" presId="urn:microsoft.com/office/officeart/2008/layout/HexagonCluster"/>
    <dgm:cxn modelId="{740F2145-18F9-4C0F-8DCB-8F9BE943821C}" type="presParOf" srcId="{D9871AB5-4723-493C-B99E-15AB911914F4}" destId="{2A2E613E-651A-4C72-A8E3-DD44D5081DD1}" srcOrd="10" destOrd="0" presId="urn:microsoft.com/office/officeart/2008/layout/HexagonCluster"/>
    <dgm:cxn modelId="{8159F4B7-F6D3-4B72-912D-D4F9E616C099}" type="presParOf" srcId="{2A2E613E-651A-4C72-A8E3-DD44D5081DD1}" destId="{2A33ED53-0B69-4D4C-8EC1-2C2303053410}" srcOrd="0" destOrd="0" presId="urn:microsoft.com/office/officeart/2008/layout/HexagonCluster"/>
    <dgm:cxn modelId="{FEDC7E37-82DF-4947-B461-E71C2009139F}" type="presParOf" srcId="{D9871AB5-4723-493C-B99E-15AB911914F4}" destId="{11E5F2F7-1AA2-45C1-ACF0-9FFE9C79C26A}" srcOrd="11" destOrd="0" presId="urn:microsoft.com/office/officeart/2008/layout/HexagonCluster"/>
    <dgm:cxn modelId="{CDB1BA08-DE2E-4665-9C03-A10FA451CBEC}" type="presParOf" srcId="{11E5F2F7-1AA2-45C1-ACF0-9FFE9C79C26A}" destId="{CE08E9DE-594C-46F7-9181-42473F8B42D4}" srcOrd="0" destOrd="0" presId="urn:microsoft.com/office/officeart/2008/layout/HexagonCluster"/>
    <dgm:cxn modelId="{ED325FDA-7BED-4490-80E0-679180F294CB}" type="presParOf" srcId="{D9871AB5-4723-493C-B99E-15AB911914F4}" destId="{772DC2F3-8BE5-4F9B-A7CA-EF7F5A42A3DC}" srcOrd="12" destOrd="0" presId="urn:microsoft.com/office/officeart/2008/layout/HexagonCluster"/>
    <dgm:cxn modelId="{13C205C6-7B14-47F8-B109-2A84502D2F26}" type="presParOf" srcId="{772DC2F3-8BE5-4F9B-A7CA-EF7F5A42A3DC}" destId="{EA724AAF-E017-4C81-9E03-3A619FFF2944}" srcOrd="0" destOrd="0" presId="urn:microsoft.com/office/officeart/2008/layout/HexagonCluster"/>
    <dgm:cxn modelId="{9551D2CF-BABD-4B9F-91F2-657104F3870F}" type="presParOf" srcId="{D9871AB5-4723-493C-B99E-15AB911914F4}" destId="{B6BD6BA7-28C3-4A39-A27C-610DB5919ECB}" srcOrd="13" destOrd="0" presId="urn:microsoft.com/office/officeart/2008/layout/HexagonCluster"/>
    <dgm:cxn modelId="{5BACB81C-9081-4A27-B777-9FC60961EFD1}" type="presParOf" srcId="{B6BD6BA7-28C3-4A39-A27C-610DB5919ECB}" destId="{A90A0A1B-50D9-4C69-B0D3-306716CB3905}" srcOrd="0" destOrd="0" presId="urn:microsoft.com/office/officeart/2008/layout/HexagonCluster"/>
    <dgm:cxn modelId="{ED4F61E1-5E56-4D5A-96B0-73C01B204682}" type="presParOf" srcId="{D9871AB5-4723-493C-B99E-15AB911914F4}" destId="{5A82E3A1-0E22-434C-A695-35EB18EB60AD}" srcOrd="14" destOrd="0" presId="urn:microsoft.com/office/officeart/2008/layout/HexagonCluster"/>
    <dgm:cxn modelId="{504AA1E8-926E-431C-AC18-33D991C5BCA5}" type="presParOf" srcId="{5A82E3A1-0E22-434C-A695-35EB18EB60AD}" destId="{3FD7396F-93BE-4CEB-94FF-8B69FD649238}" srcOrd="0" destOrd="0" presId="urn:microsoft.com/office/officeart/2008/layout/HexagonCluster"/>
    <dgm:cxn modelId="{12B61DAC-DF5C-4BD3-B478-91481F027026}" type="presParOf" srcId="{D9871AB5-4723-493C-B99E-15AB911914F4}" destId="{5C0671BD-DB72-4A29-A053-48FAC2509D5C}" srcOrd="15" destOrd="0" presId="urn:microsoft.com/office/officeart/2008/layout/HexagonCluster"/>
    <dgm:cxn modelId="{86C666AF-E3D4-4B92-8A0C-544D4A5A1D80}" type="presParOf" srcId="{5C0671BD-DB72-4A29-A053-48FAC2509D5C}" destId="{81D60D7A-CCA7-44AE-A0FF-D042A706975C}" srcOrd="0" destOrd="0" presId="urn:microsoft.com/office/officeart/2008/layout/HexagonCluster"/>
    <dgm:cxn modelId="{867B0528-DD56-455D-8E9C-1AAC832DF022}" type="presParOf" srcId="{D9871AB5-4723-493C-B99E-15AB911914F4}" destId="{9339F3C5-EE6C-45F7-A701-9EE3F6C9EA0C}" srcOrd="16" destOrd="0" presId="urn:microsoft.com/office/officeart/2008/layout/HexagonCluster"/>
    <dgm:cxn modelId="{012AF72B-870D-4284-8215-2501F6EA77AF}" type="presParOf" srcId="{9339F3C5-EE6C-45F7-A701-9EE3F6C9EA0C}" destId="{C259BF14-671B-4FF1-B09F-82593E9602EB}" srcOrd="0" destOrd="0" presId="urn:microsoft.com/office/officeart/2008/layout/HexagonCluster"/>
    <dgm:cxn modelId="{8EB560E9-8E6A-4012-95B2-4C7D86648B5F}" type="presParOf" srcId="{D9871AB5-4723-493C-B99E-15AB911914F4}" destId="{3DA134D6-4DC4-4B68-BD16-34C7116089CA}" srcOrd="17" destOrd="0" presId="urn:microsoft.com/office/officeart/2008/layout/HexagonCluster"/>
    <dgm:cxn modelId="{3232B656-71C3-42E2-A9D7-8B59698DE386}" type="presParOf" srcId="{3DA134D6-4DC4-4B68-BD16-34C7116089CA}" destId="{25EA4ABD-EE9B-403F-8A1C-652D26654ED4}" srcOrd="0" destOrd="0" presId="urn:microsoft.com/office/officeart/2008/layout/HexagonCluster"/>
    <dgm:cxn modelId="{42B73E8B-574A-4437-85C8-394E5BF25674}" type="presParOf" srcId="{D9871AB5-4723-493C-B99E-15AB911914F4}" destId="{B24FB0B9-5C71-482D-B986-A3C947D1D9DA}" srcOrd="18" destOrd="0" presId="urn:microsoft.com/office/officeart/2008/layout/HexagonCluster"/>
    <dgm:cxn modelId="{EF3A905E-1EF0-496F-AE3C-B7A2CAFF8762}" type="presParOf" srcId="{B24FB0B9-5C71-482D-B986-A3C947D1D9DA}" destId="{4AD10BCE-0BE9-42D3-9763-3C40B2E0A30F}" srcOrd="0" destOrd="0" presId="urn:microsoft.com/office/officeart/2008/layout/HexagonCluster"/>
    <dgm:cxn modelId="{E217E765-8A05-45AF-95B4-9A2DC7A7024C}" type="presParOf" srcId="{D9871AB5-4723-493C-B99E-15AB911914F4}" destId="{4EB7B7FE-852F-406E-B44B-8FA54F244ED4}" srcOrd="19" destOrd="0" presId="urn:microsoft.com/office/officeart/2008/layout/HexagonCluster"/>
    <dgm:cxn modelId="{213A9503-279C-4756-8E25-C16CBD197AE3}" type="presParOf" srcId="{4EB7B7FE-852F-406E-B44B-8FA54F244ED4}" destId="{FB35BD52-1B9E-48CC-AD0E-163D345446FD}" srcOrd="0" destOrd="0" presId="urn:microsoft.com/office/officeart/2008/layout/HexagonCluster"/>
    <dgm:cxn modelId="{F1F7A369-34A0-4456-A32D-E516D3A3D82D}" type="presParOf" srcId="{D9871AB5-4723-493C-B99E-15AB911914F4}" destId="{BA581CB6-08C5-4317-92B8-3894705684E5}" srcOrd="20" destOrd="0" presId="urn:microsoft.com/office/officeart/2008/layout/HexagonCluster"/>
    <dgm:cxn modelId="{14E0F344-CBB4-4FE4-834E-87C55B521A22}" type="presParOf" srcId="{BA581CB6-08C5-4317-92B8-3894705684E5}" destId="{E89E007D-66AF-4E43-A93C-6837C168B660}" srcOrd="0" destOrd="0" presId="urn:microsoft.com/office/officeart/2008/layout/HexagonCluster"/>
    <dgm:cxn modelId="{02D12A1C-2067-47B6-91E7-1D6B0F8C831C}" type="presParOf" srcId="{D9871AB5-4723-493C-B99E-15AB911914F4}" destId="{56315B56-2EE0-4833-8BE3-DD60F986550C}" srcOrd="21" destOrd="0" presId="urn:microsoft.com/office/officeart/2008/layout/HexagonCluster"/>
    <dgm:cxn modelId="{C367543C-B0DA-4BF7-8341-C8BB6044B8DD}" type="presParOf" srcId="{56315B56-2EE0-4833-8BE3-DD60F986550C}" destId="{3468AF32-DA6A-475F-97A6-438285ACF629}" srcOrd="0" destOrd="0" presId="urn:microsoft.com/office/officeart/2008/layout/HexagonCluster"/>
    <dgm:cxn modelId="{FD44ACFC-2114-4760-A5C8-3DCD0972F768}" type="presParOf" srcId="{D9871AB5-4723-493C-B99E-15AB911914F4}" destId="{F0EBFFC1-3374-46DE-9953-DFF84124423E}" srcOrd="22" destOrd="0" presId="urn:microsoft.com/office/officeart/2008/layout/HexagonCluster"/>
    <dgm:cxn modelId="{7FD97604-4AF3-49F7-B578-4519EF1B67E3}" type="presParOf" srcId="{F0EBFFC1-3374-46DE-9953-DFF84124423E}" destId="{82B0E228-620C-4CAE-95C8-0076B489CCE0}" srcOrd="0" destOrd="0" presId="urn:microsoft.com/office/officeart/2008/layout/HexagonCluster"/>
    <dgm:cxn modelId="{FA0B2F54-D9E2-41B3-9B73-5DF2B68478AE}" type="presParOf" srcId="{D9871AB5-4723-493C-B99E-15AB911914F4}" destId="{10FA8D8D-1FB0-4BD7-BFFB-0F08746DA29C}" srcOrd="23" destOrd="0" presId="urn:microsoft.com/office/officeart/2008/layout/HexagonCluster"/>
    <dgm:cxn modelId="{BA974D2D-302E-4988-BC7F-7273CE7F73A6}" type="presParOf" srcId="{10FA8D8D-1FB0-4BD7-BFFB-0F08746DA29C}" destId="{BCC15E88-4A65-4362-BD0F-F13B1C20C58F}" srcOrd="0" destOrd="0" presId="urn:microsoft.com/office/officeart/2008/layout/HexagonCluster"/>
    <dgm:cxn modelId="{DE3DF20F-0735-4B11-A5C9-3D5C0384DA87}" type="presParOf" srcId="{D9871AB5-4723-493C-B99E-15AB911914F4}" destId="{4356EBCF-6EAF-4630-9F63-A70B5D9DAC50}" srcOrd="24" destOrd="0" presId="urn:microsoft.com/office/officeart/2008/layout/HexagonCluster"/>
    <dgm:cxn modelId="{013594AF-9079-4592-BA8A-9813CA3E89F4}" type="presParOf" srcId="{4356EBCF-6EAF-4630-9F63-A70B5D9DAC50}" destId="{019C55CF-042D-4451-9F76-95C1CAEC9672}" srcOrd="0" destOrd="0" presId="urn:microsoft.com/office/officeart/2008/layout/HexagonCluster"/>
    <dgm:cxn modelId="{84EF4EF0-CBE1-4A56-8038-1DD85B3DC17E}" type="presParOf" srcId="{D9871AB5-4723-493C-B99E-15AB911914F4}" destId="{5C515878-D0FB-4A82-98E0-6F41CC4F7794}" srcOrd="25" destOrd="0" presId="urn:microsoft.com/office/officeart/2008/layout/HexagonCluster"/>
    <dgm:cxn modelId="{7D3629BF-C599-4D80-87C9-C99A1388772A}" type="presParOf" srcId="{5C515878-D0FB-4A82-98E0-6F41CC4F7794}" destId="{6C787629-23E0-4039-AA65-FB9F70763AC4}" srcOrd="0" destOrd="0" presId="urn:microsoft.com/office/officeart/2008/layout/HexagonCluster"/>
    <dgm:cxn modelId="{5C89AF96-9BDB-42DB-A4AC-9646B6FF685A}" type="presParOf" srcId="{D9871AB5-4723-493C-B99E-15AB911914F4}" destId="{37791E15-4DB0-42E6-8638-88A34ACE626F}" srcOrd="26" destOrd="0" presId="urn:microsoft.com/office/officeart/2008/layout/HexagonCluster"/>
    <dgm:cxn modelId="{F43A82AB-9BA7-4052-827D-60124F3F9BFB}" type="presParOf" srcId="{37791E15-4DB0-42E6-8638-88A34ACE626F}" destId="{33EFC1E5-382A-47A5-9D23-DBACEEBB6960}" srcOrd="0" destOrd="0" presId="urn:microsoft.com/office/officeart/2008/layout/HexagonCluster"/>
    <dgm:cxn modelId="{CC8C7C37-63DB-43A2-97D5-F41170AB1278}" type="presParOf" srcId="{D9871AB5-4723-493C-B99E-15AB911914F4}" destId="{96093A14-8076-4EEA-A9CA-7E41BC909227}" srcOrd="27" destOrd="0" presId="urn:microsoft.com/office/officeart/2008/layout/HexagonCluster"/>
    <dgm:cxn modelId="{3CB14F0F-F810-4E35-92F9-DD46A6A13633}" type="presParOf" srcId="{96093A14-8076-4EEA-A9CA-7E41BC909227}" destId="{C1C9333C-D320-48D6-8144-BFD0E52ED111}" srcOrd="0" destOrd="0" presId="urn:microsoft.com/office/officeart/2008/layout/HexagonCluster"/>
    <dgm:cxn modelId="{40AA07BA-00B7-40B7-AFE6-D8CCAC86A24D}" type="presParOf" srcId="{D9871AB5-4723-493C-B99E-15AB911914F4}" destId="{56B68A8F-12DB-4744-B0CC-33416CB5D220}" srcOrd="28" destOrd="0" presId="urn:microsoft.com/office/officeart/2008/layout/HexagonCluster"/>
    <dgm:cxn modelId="{F7B8F48D-84E4-4AE7-A39F-8DDEF2A9AB15}" type="presParOf" srcId="{56B68A8F-12DB-4744-B0CC-33416CB5D220}" destId="{90F7A787-030C-4E95-924C-7019B47EFA97}" srcOrd="0" destOrd="0" presId="urn:microsoft.com/office/officeart/2008/layout/HexagonCluster"/>
    <dgm:cxn modelId="{F15BCB63-CA88-485C-AAE8-7C7CF15E61F5}" type="presParOf" srcId="{D9871AB5-4723-493C-B99E-15AB911914F4}" destId="{5EFE3A70-C27E-4173-AEFB-E7C67664A958}" srcOrd="29" destOrd="0" presId="urn:microsoft.com/office/officeart/2008/layout/HexagonCluster"/>
    <dgm:cxn modelId="{DDF17BA8-7301-4F5F-A112-1EA23F846595}" type="presParOf" srcId="{5EFE3A70-C27E-4173-AEFB-E7C67664A958}" destId="{49AA34C9-177D-4ABB-8A18-40626B2132FD}" srcOrd="0" destOrd="0" presId="urn:microsoft.com/office/officeart/2008/layout/HexagonCluster"/>
    <dgm:cxn modelId="{B7BBFB27-8E27-4644-B8F8-B3E7C5CE7C24}" type="presParOf" srcId="{D9871AB5-4723-493C-B99E-15AB911914F4}" destId="{B9A82710-A02C-4A27-8778-56DCA5C1D430}" srcOrd="30" destOrd="0" presId="urn:microsoft.com/office/officeart/2008/layout/HexagonCluster"/>
    <dgm:cxn modelId="{B6F753B7-6E2F-4F36-AE45-93F924030EA5}" type="presParOf" srcId="{B9A82710-A02C-4A27-8778-56DCA5C1D430}" destId="{6066BFD3-A22B-46C1-9D15-5B73FBA89DEE}" srcOrd="0" destOrd="0" presId="urn:microsoft.com/office/officeart/2008/layout/HexagonCluster"/>
    <dgm:cxn modelId="{D5CF7A79-82BA-48E9-8372-7D0046D12659}" type="presParOf" srcId="{D9871AB5-4723-493C-B99E-15AB911914F4}" destId="{F04A2E6B-4945-4129-8CC2-855B31B5872A}" srcOrd="31" destOrd="0" presId="urn:microsoft.com/office/officeart/2008/layout/HexagonCluster"/>
    <dgm:cxn modelId="{F960ED10-D283-43F6-BA3E-4F613CEFB53E}" type="presParOf" srcId="{F04A2E6B-4945-4129-8CC2-855B31B5872A}" destId="{CBA56B7C-DF8A-4187-B711-B897C77A2BF2}" srcOrd="0" destOrd="0" presId="urn:microsoft.com/office/officeart/2008/layout/HexagonCluster"/>
    <dgm:cxn modelId="{FD53AEFB-D942-8E41-B9F4-3323C033032E}" type="presParOf" srcId="{D9871AB5-4723-493C-B99E-15AB911914F4}" destId="{7391C6C7-E125-234F-B04B-1C3FDE0ED04C}" srcOrd="32" destOrd="0" presId="urn:microsoft.com/office/officeart/2008/layout/HexagonCluster"/>
    <dgm:cxn modelId="{D01ECBE1-923D-6F4C-A652-D53CC0CE4974}" type="presParOf" srcId="{7391C6C7-E125-234F-B04B-1C3FDE0ED04C}" destId="{53E962C0-68EB-6B4E-A95E-A2D0C31CAA5C}" srcOrd="0" destOrd="0" presId="urn:microsoft.com/office/officeart/2008/layout/HexagonCluster"/>
    <dgm:cxn modelId="{CBEF3F7F-7292-9043-86BD-F6888E4B004A}" type="presParOf" srcId="{D9871AB5-4723-493C-B99E-15AB911914F4}" destId="{28EAEBB4-A511-534F-BC66-8BC29A2DBA7D}" srcOrd="33" destOrd="0" presId="urn:microsoft.com/office/officeart/2008/layout/HexagonCluster"/>
    <dgm:cxn modelId="{9219E0BE-9B30-F64C-BDD4-3DA88469F6E8}" type="presParOf" srcId="{28EAEBB4-A511-534F-BC66-8BC29A2DBA7D}" destId="{E961CDF9-6BB4-B740-AD74-81F73392AF37}" srcOrd="0" destOrd="0" presId="urn:microsoft.com/office/officeart/2008/layout/HexagonCluster"/>
    <dgm:cxn modelId="{2B7627F7-1039-7248-A847-CD4EB21291D8}" type="presParOf" srcId="{D9871AB5-4723-493C-B99E-15AB911914F4}" destId="{F2019B54-5C29-0B4D-9EB8-041CDA7F7357}" srcOrd="34" destOrd="0" presId="urn:microsoft.com/office/officeart/2008/layout/HexagonCluster"/>
    <dgm:cxn modelId="{77103803-EDDC-2642-A122-B343747F4A17}" type="presParOf" srcId="{F2019B54-5C29-0B4D-9EB8-041CDA7F7357}" destId="{9F003272-7FA5-B74D-91C8-DBC7BF92DDD7}" srcOrd="0" destOrd="0" presId="urn:microsoft.com/office/officeart/2008/layout/HexagonCluster"/>
    <dgm:cxn modelId="{06D0DD93-E118-8B46-BDC8-5A734B747064}" type="presParOf" srcId="{D9871AB5-4723-493C-B99E-15AB911914F4}" destId="{4177B40A-E96C-3D42-86FD-AF088E46A120}" srcOrd="35" destOrd="0" presId="urn:microsoft.com/office/officeart/2008/layout/HexagonCluster"/>
    <dgm:cxn modelId="{6DE4F7E8-6C70-FA40-B625-40E65734E623}" type="presParOf" srcId="{4177B40A-E96C-3D42-86FD-AF088E46A120}" destId="{9A3725D9-F7E8-694B-A3BE-AA2E49178592}"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52072B-2F0D-444B-B861-D0188C9EC30C}" type="doc">
      <dgm:prSet loTypeId="urn:microsoft.com/office/officeart/2005/8/layout/bList2" loCatId="hierarchy" qsTypeId="urn:microsoft.com/office/officeart/2005/8/quickstyle/simple1" qsCatId="simple" csTypeId="urn:microsoft.com/office/officeart/2005/8/colors/colorful1" csCatId="colorful" phldr="1"/>
      <dgm:spPr/>
      <dgm:t>
        <a:bodyPr/>
        <a:lstStyle/>
        <a:p>
          <a:endParaRPr lang="en-GB"/>
        </a:p>
      </dgm:t>
    </dgm:pt>
    <dgm:pt modelId="{5E6235F0-DFC4-C840-8303-2F5A6D84C3FC}">
      <dgm:prSet/>
      <dgm:spPr/>
      <dgm:t>
        <a:bodyPr/>
        <a:lstStyle/>
        <a:p>
          <a:r>
            <a:rPr lang="en-US"/>
            <a:t>Eisenberg Noe (network)</a:t>
          </a:r>
          <a:endParaRPr lang="en-CA"/>
        </a:p>
      </dgm:t>
    </dgm:pt>
    <dgm:pt modelId="{4B7E01E9-11E1-654A-80D3-BA08DE57BAC8}" type="parTrans" cxnId="{8AB3D8C6-8B1C-0B46-B6A2-5C9FA747C1CE}">
      <dgm:prSet/>
      <dgm:spPr/>
      <dgm:t>
        <a:bodyPr/>
        <a:lstStyle/>
        <a:p>
          <a:endParaRPr lang="en-GB"/>
        </a:p>
      </dgm:t>
    </dgm:pt>
    <dgm:pt modelId="{4971E07E-13E4-E846-B484-17B417ECA97D}" type="sibTrans" cxnId="{8AB3D8C6-8B1C-0B46-B6A2-5C9FA747C1CE}">
      <dgm:prSet/>
      <dgm:spPr/>
      <dgm:t>
        <a:bodyPr/>
        <a:lstStyle/>
        <a:p>
          <a:endParaRPr lang="en-GB"/>
        </a:p>
      </dgm:t>
    </dgm:pt>
    <dgm:pt modelId="{7B1F3B22-4879-1F43-9E52-096F357D22DE}">
      <dgm:prSet/>
      <dgm:spPr/>
      <dgm:t>
        <a:bodyPr/>
        <a:lstStyle/>
        <a:p>
          <a:r>
            <a:rPr lang="en-US"/>
            <a:t>Network model with local interaction</a:t>
          </a:r>
          <a:endParaRPr lang="en-CA"/>
        </a:p>
      </dgm:t>
    </dgm:pt>
    <dgm:pt modelId="{3B9A5567-1876-0E40-9EC8-4C3A2B4B7804}" type="parTrans" cxnId="{453FA8D9-8C25-0C4E-8241-6BE34C750215}">
      <dgm:prSet/>
      <dgm:spPr/>
      <dgm:t>
        <a:bodyPr/>
        <a:lstStyle/>
        <a:p>
          <a:endParaRPr lang="en-GB"/>
        </a:p>
      </dgm:t>
    </dgm:pt>
    <dgm:pt modelId="{CE1C0A50-B957-2341-86AC-D4AE83504396}" type="sibTrans" cxnId="{453FA8D9-8C25-0C4E-8241-6BE34C750215}">
      <dgm:prSet/>
      <dgm:spPr/>
      <dgm:t>
        <a:bodyPr/>
        <a:lstStyle/>
        <a:p>
          <a:endParaRPr lang="en-GB"/>
        </a:p>
      </dgm:t>
    </dgm:pt>
    <mc:AlternateContent xmlns:mc="http://schemas.openxmlformats.org/markup-compatibility/2006">
      <mc:Choice xmlns:a14="http://schemas.microsoft.com/office/drawing/2010/main" Requires="a14">
        <dgm:pt modelId="{DC998138-E360-2747-9DB4-446A590F287B}">
          <dgm:prSet/>
          <dgm:spPr/>
          <dgm:t>
            <a:bodyPr/>
            <a:lstStyle/>
            <a:p>
              <a14:m>
                <m:oMath xmlns:m="http://schemas.openxmlformats.org/officeDocument/2006/math">
                  <m:r>
                    <a:rPr lang="en-US" b="0" i="1" smtClean="0"/>
                    <m:t>𝑛</m:t>
                  </m:r>
                </m:oMath>
              </a14:m>
              <a:r>
                <a:rPr lang="en-US"/>
                <a:t> firms, liability matrix </a:t>
              </a:r>
              <a14:m>
                <m:oMath xmlns:m="http://schemas.openxmlformats.org/officeDocument/2006/math">
                  <m:sSub>
                    <m:sSubPr>
                      <m:ctrlPr>
                        <a:rPr lang="en-US" b="0" i="1"/>
                      </m:ctrlPr>
                    </m:sSubPr>
                    <m:e>
                      <m:r>
                        <a:rPr lang="en-US" b="0" i="1"/>
                        <m:t>𝐿</m:t>
                      </m:r>
                    </m:e>
                    <m:sub>
                      <m:r>
                        <a:rPr lang="en-US" b="0" i="1"/>
                        <m:t>𝑖𝑗</m:t>
                      </m:r>
                    </m:sub>
                  </m:sSub>
                </m:oMath>
              </a14:m>
              <a:r>
                <a:rPr lang="en-US"/>
                <a:t>, liabilities </a:t>
              </a:r>
              <a14:m>
                <m:oMath xmlns:m="http://schemas.openxmlformats.org/officeDocument/2006/math">
                  <m:acc>
                    <m:accPr>
                      <m:chr m:val="̅"/>
                      <m:ctrlPr>
                        <a:rPr lang="en-US" b="0" i="1"/>
                      </m:ctrlPr>
                    </m:accPr>
                    <m:e>
                      <m:sSub>
                        <m:sSubPr>
                          <m:ctrlPr>
                            <a:rPr lang="en-US" b="0" i="1"/>
                          </m:ctrlPr>
                        </m:sSubPr>
                        <m:e>
                          <m:r>
                            <a:rPr lang="en-US" b="0" i="1"/>
                            <m:t>𝑝</m:t>
                          </m:r>
                        </m:e>
                        <m:sub>
                          <m:r>
                            <a:rPr lang="en-US" b="0" i="1"/>
                            <m:t>𝑖</m:t>
                          </m:r>
                        </m:sub>
                      </m:sSub>
                    </m:e>
                  </m:acc>
                  <m:r>
                    <a:rPr lang="en-US" b="0" i="1"/>
                    <m:t>=</m:t>
                  </m:r>
                  <m:nary>
                    <m:naryPr>
                      <m:chr m:val="∑"/>
                      <m:limLoc m:val="subSup"/>
                      <m:ctrlPr>
                        <a:rPr lang="en-US" b="0" i="1"/>
                      </m:ctrlPr>
                    </m:naryPr>
                    <m:sub>
                      <m:r>
                        <m:rPr>
                          <m:brk m:alnAt="25"/>
                        </m:rPr>
                        <a:rPr lang="en-US" b="0" i="1"/>
                        <m:t>𝑗</m:t>
                      </m:r>
                      <m:r>
                        <a:rPr lang="en-US" b="0" i="1"/>
                        <m:t>=0</m:t>
                      </m:r>
                    </m:sub>
                    <m:sup>
                      <m:r>
                        <a:rPr lang="en-US" b="0" i="1"/>
                        <m:t>𝑛</m:t>
                      </m:r>
                    </m:sup>
                    <m:e>
                      <m:sSub>
                        <m:sSubPr>
                          <m:ctrlPr>
                            <a:rPr lang="en-US" b="0" i="1"/>
                          </m:ctrlPr>
                        </m:sSubPr>
                        <m:e>
                          <m:r>
                            <a:rPr lang="en-US" b="0" i="1"/>
                            <m:t>𝐿</m:t>
                          </m:r>
                        </m:e>
                        <m:sub>
                          <m:r>
                            <a:rPr lang="en-US" b="0" i="1"/>
                            <m:t>𝑖𝑗</m:t>
                          </m:r>
                        </m:sub>
                      </m:sSub>
                    </m:e>
                  </m:nary>
                </m:oMath>
              </a14:m>
              <a:endParaRPr lang="en-CA"/>
            </a:p>
          </dgm:t>
        </dgm:pt>
      </mc:Choice>
      <mc:Fallback>
        <dgm:pt modelId="{DC998138-E360-2747-9DB4-446A590F287B}">
          <dgm:prSet/>
          <dgm:spPr/>
          <dgm:t>
            <a:bodyPr/>
            <a:lstStyle/>
            <a:p>
              <a:r>
                <a:rPr lang="en-US" b="0" i="0"/>
                <a:t>𝑛</a:t>
              </a:r>
              <a:r>
                <a:rPr lang="en-US"/>
                <a:t> firms, liability matrix </a:t>
              </a:r>
              <a:r>
                <a:rPr lang="en-US" b="0" i="0"/>
                <a:t>𝐿_𝑖𝑗</a:t>
              </a:r>
              <a:r>
                <a:rPr lang="en-US"/>
                <a:t>, liabilities </a:t>
              </a:r>
              <a:r>
                <a:rPr lang="en-US" b="0" i="0"/>
                <a:t>(𝑝_𝑖 ) ̅=∑2_(𝑗=0)^𝑛▒𝐿_𝑖𝑗 </a:t>
              </a:r>
              <a:endParaRPr lang="en-CA"/>
            </a:p>
          </dgm:t>
        </dgm:pt>
      </mc:Fallback>
    </mc:AlternateContent>
    <dgm:pt modelId="{7E4A4887-287C-CC45-894B-E6F2BFE30669}" type="parTrans" cxnId="{7C386624-1780-3845-A04F-E19F7FDF8484}">
      <dgm:prSet/>
      <dgm:spPr/>
      <dgm:t>
        <a:bodyPr/>
        <a:lstStyle/>
        <a:p>
          <a:endParaRPr lang="en-GB"/>
        </a:p>
      </dgm:t>
    </dgm:pt>
    <dgm:pt modelId="{2327CFE8-2C85-404A-8E39-7EA3382F65EE}" type="sibTrans" cxnId="{7C386624-1780-3845-A04F-E19F7FDF8484}">
      <dgm:prSet/>
      <dgm:spPr/>
      <dgm:t>
        <a:bodyPr/>
        <a:lstStyle/>
        <a:p>
          <a:endParaRPr lang="en-GB"/>
        </a:p>
      </dgm:t>
    </dgm:pt>
    <dgm:pt modelId="{6CF47E1E-3DC9-774E-BCAD-BC8FD33F3FA6}">
      <dgm:prSet/>
      <dgm:spPr/>
      <dgm:t>
        <a:bodyPr/>
        <a:lstStyle/>
        <a:p>
          <a:r>
            <a:rPr lang="en-US"/>
            <a:t>Fixed point theorem</a:t>
          </a:r>
          <a:endParaRPr lang="en-CA"/>
        </a:p>
      </dgm:t>
    </dgm:pt>
    <dgm:pt modelId="{83279680-E959-9F4D-BFAB-BC1C1E2A9375}" type="parTrans" cxnId="{6DCB3362-D045-BE45-A3D1-7558A13E6FE3}">
      <dgm:prSet/>
      <dgm:spPr/>
      <dgm:t>
        <a:bodyPr/>
        <a:lstStyle/>
        <a:p>
          <a:endParaRPr lang="en-GB"/>
        </a:p>
      </dgm:t>
    </dgm:pt>
    <dgm:pt modelId="{4A5CE78A-60FA-F745-AC09-5200DECC1EC7}" type="sibTrans" cxnId="{6DCB3362-D045-BE45-A3D1-7558A13E6FE3}">
      <dgm:prSet/>
      <dgm:spPr/>
      <dgm:t>
        <a:bodyPr/>
        <a:lstStyle/>
        <a:p>
          <a:endParaRPr lang="en-GB"/>
        </a:p>
      </dgm:t>
    </dgm:pt>
    <dgm:pt modelId="{2F242565-0344-844A-8A4A-E8F06A6F4C8F}">
      <dgm:prSet/>
      <dgm:spPr/>
      <dgm:t>
        <a:bodyPr/>
        <a:lstStyle/>
        <a:p>
          <a:r>
            <a:rPr lang="en-US"/>
            <a:t>Find clearing vector</a:t>
          </a:r>
          <a:endParaRPr lang="en-CA"/>
        </a:p>
      </dgm:t>
    </dgm:pt>
    <dgm:pt modelId="{6F7990A0-F5A7-3048-B2BD-84B33FB94C45}" type="parTrans" cxnId="{1CFC0EBA-15FC-D04A-8155-D4C87B98BD45}">
      <dgm:prSet/>
      <dgm:spPr/>
      <dgm:t>
        <a:bodyPr/>
        <a:lstStyle/>
        <a:p>
          <a:endParaRPr lang="en-GB"/>
        </a:p>
      </dgm:t>
    </dgm:pt>
    <dgm:pt modelId="{67A8E610-6724-D646-B774-004C35803065}" type="sibTrans" cxnId="{1CFC0EBA-15FC-D04A-8155-D4C87B98BD45}">
      <dgm:prSet/>
      <dgm:spPr/>
      <dgm:t>
        <a:bodyPr/>
        <a:lstStyle/>
        <a:p>
          <a:endParaRPr lang="en-GB"/>
        </a:p>
      </dgm:t>
    </dgm:pt>
    <dgm:pt modelId="{28CA8BA6-DC2F-D247-A06D-BFE2DF470804}">
      <dgm:prSet/>
      <dgm:spPr/>
      <dgm:t>
        <a:bodyPr/>
        <a:lstStyle/>
        <a:p>
          <a:r>
            <a:rPr lang="en-US"/>
            <a:t>Imputing interbank exposures using Bayesian &amp; entropic methods</a:t>
          </a:r>
          <a:endParaRPr lang="en-CA"/>
        </a:p>
      </dgm:t>
    </dgm:pt>
    <dgm:pt modelId="{786A78DD-BC65-8349-91F4-98640E6B3B06}" type="parTrans" cxnId="{B2D0B69F-59B3-094E-ADF3-903B7E137077}">
      <dgm:prSet/>
      <dgm:spPr/>
      <dgm:t>
        <a:bodyPr/>
        <a:lstStyle/>
        <a:p>
          <a:endParaRPr lang="en-GB"/>
        </a:p>
      </dgm:t>
    </dgm:pt>
    <dgm:pt modelId="{8D2E95CB-24EC-3F46-8176-7E588C673BBF}" type="sibTrans" cxnId="{B2D0B69F-59B3-094E-ADF3-903B7E137077}">
      <dgm:prSet/>
      <dgm:spPr/>
      <dgm:t>
        <a:bodyPr/>
        <a:lstStyle/>
        <a:p>
          <a:endParaRPr lang="en-GB"/>
        </a:p>
      </dgm:t>
    </dgm:pt>
    <dgm:pt modelId="{1DE60D1A-A79C-2244-B4DC-16C625DB9030}">
      <dgm:prSet/>
      <dgm:spPr/>
      <dgm:t>
        <a:bodyPr/>
        <a:lstStyle/>
        <a:p>
          <a:r>
            <a:rPr lang="en-US" dirty="0"/>
            <a:t>Estimating missing links</a:t>
          </a:r>
          <a:endParaRPr lang="en-CA" dirty="0"/>
        </a:p>
      </dgm:t>
    </dgm:pt>
    <dgm:pt modelId="{5F43B69F-A0A7-7F4A-A2C9-5B64260AA113}" type="parTrans" cxnId="{7C70511E-B441-7146-A41C-EB23971FDF05}">
      <dgm:prSet/>
      <dgm:spPr/>
      <dgm:t>
        <a:bodyPr/>
        <a:lstStyle/>
        <a:p>
          <a:endParaRPr lang="en-GB"/>
        </a:p>
      </dgm:t>
    </dgm:pt>
    <dgm:pt modelId="{BFAC3CB1-A716-DE4E-AB9E-664EAE365EF2}" type="sibTrans" cxnId="{7C70511E-B441-7146-A41C-EB23971FDF05}">
      <dgm:prSet/>
      <dgm:spPr/>
      <dgm:t>
        <a:bodyPr/>
        <a:lstStyle/>
        <a:p>
          <a:endParaRPr lang="en-GB"/>
        </a:p>
      </dgm:t>
    </dgm:pt>
    <dgm:pt modelId="{C071177E-629A-CD41-8198-4E109C7638CA}">
      <dgm:prSet/>
      <dgm:spPr/>
      <dgm:t>
        <a:bodyPr/>
        <a:lstStyle/>
        <a:p>
          <a:r>
            <a:rPr lang="en-US" dirty="0"/>
            <a:t>Bayesian methods return </a:t>
          </a:r>
          <a:r>
            <a:rPr lang="en-US" i="1" dirty="0"/>
            <a:t>distribution</a:t>
          </a:r>
          <a:r>
            <a:rPr lang="en-US" dirty="0"/>
            <a:t> instead of point estimate (actually, a </a:t>
          </a:r>
          <a:r>
            <a:rPr lang="en-US" i="1" dirty="0"/>
            <a:t>sample</a:t>
          </a:r>
          <a:r>
            <a:rPr lang="en-US" dirty="0"/>
            <a:t>)</a:t>
          </a:r>
          <a:endParaRPr lang="en-CA" dirty="0"/>
        </a:p>
      </dgm:t>
    </dgm:pt>
    <dgm:pt modelId="{675CCA6C-CBA8-D64E-BB5B-60F38B16CB52}" type="parTrans" cxnId="{F1A8F218-A12E-7840-80D3-965B0322DD50}">
      <dgm:prSet/>
      <dgm:spPr/>
      <dgm:t>
        <a:bodyPr/>
        <a:lstStyle/>
        <a:p>
          <a:endParaRPr lang="en-GB"/>
        </a:p>
      </dgm:t>
    </dgm:pt>
    <dgm:pt modelId="{EC27B3C1-E853-D14D-B640-F22702C1A192}" type="sibTrans" cxnId="{F1A8F218-A12E-7840-80D3-965B0322DD50}">
      <dgm:prSet/>
      <dgm:spPr/>
      <dgm:t>
        <a:bodyPr/>
        <a:lstStyle/>
        <a:p>
          <a:endParaRPr lang="en-GB"/>
        </a:p>
      </dgm:t>
    </dgm:pt>
    <dgm:pt modelId="{47B0A1F9-214E-D649-8BBB-9E01648684C2}">
      <dgm:prSet/>
      <dgm:spPr/>
      <dgm:t>
        <a:bodyPr/>
        <a:lstStyle/>
        <a:p>
          <a:r>
            <a:rPr lang="en-US"/>
            <a:t>Back-testing early warning indicators (EWIs)</a:t>
          </a:r>
          <a:endParaRPr lang="en-CA"/>
        </a:p>
      </dgm:t>
    </dgm:pt>
    <dgm:pt modelId="{F889713F-6AA6-CB4D-86C3-96607655C8DD}" type="parTrans" cxnId="{C89DC292-780B-F04C-AACA-9D24FA5B213E}">
      <dgm:prSet/>
      <dgm:spPr/>
      <dgm:t>
        <a:bodyPr/>
        <a:lstStyle/>
        <a:p>
          <a:endParaRPr lang="en-GB"/>
        </a:p>
      </dgm:t>
    </dgm:pt>
    <dgm:pt modelId="{EA756793-9FD3-5B40-8D7D-C820096F3176}" type="sibTrans" cxnId="{C89DC292-780B-F04C-AACA-9D24FA5B213E}">
      <dgm:prSet/>
      <dgm:spPr/>
      <dgm:t>
        <a:bodyPr/>
        <a:lstStyle/>
        <a:p>
          <a:endParaRPr lang="en-GB"/>
        </a:p>
      </dgm:t>
    </dgm:pt>
    <dgm:pt modelId="{DDEFE355-6C74-654C-92BC-220A7EF11BED}">
      <dgm:prSet/>
      <dgm:spPr/>
      <dgm:t>
        <a:bodyPr/>
        <a:lstStyle/>
        <a:p>
          <a:r>
            <a:rPr lang="en-US"/>
            <a:t>Supervised learning</a:t>
          </a:r>
          <a:endParaRPr lang="en-CA"/>
        </a:p>
      </dgm:t>
    </dgm:pt>
    <dgm:pt modelId="{EF9778BB-61F6-7640-8213-A5808EB9ABAD}" type="parTrans" cxnId="{D70F15C3-B50A-5948-81F9-0E50472099D3}">
      <dgm:prSet/>
      <dgm:spPr/>
      <dgm:t>
        <a:bodyPr/>
        <a:lstStyle/>
        <a:p>
          <a:endParaRPr lang="en-GB"/>
        </a:p>
      </dgm:t>
    </dgm:pt>
    <dgm:pt modelId="{329782E0-8E30-1B4B-A2BB-77B8CF243C44}" type="sibTrans" cxnId="{D70F15C3-B50A-5948-81F9-0E50472099D3}">
      <dgm:prSet/>
      <dgm:spPr/>
      <dgm:t>
        <a:bodyPr/>
        <a:lstStyle/>
        <a:p>
          <a:endParaRPr lang="en-GB"/>
        </a:p>
      </dgm:t>
    </dgm:pt>
    <dgm:pt modelId="{E24397FC-E7D3-9449-B3F8-281D10A6E121}">
      <dgm:prSet/>
      <dgm:spPr/>
      <dgm:t>
        <a:bodyPr/>
        <a:lstStyle/>
        <a:p>
          <a:r>
            <a:rPr lang="en-US" dirty="0"/>
            <a:t>Binary classification</a:t>
          </a:r>
          <a:endParaRPr lang="en-CA" dirty="0"/>
        </a:p>
      </dgm:t>
    </dgm:pt>
    <dgm:pt modelId="{951EED8C-580F-0F40-B81C-9F1348538189}" type="parTrans" cxnId="{313686AE-B06A-9C49-82CF-E577C0F9FE36}">
      <dgm:prSet/>
      <dgm:spPr/>
      <dgm:t>
        <a:bodyPr/>
        <a:lstStyle/>
        <a:p>
          <a:endParaRPr lang="en-GB"/>
        </a:p>
      </dgm:t>
    </dgm:pt>
    <dgm:pt modelId="{A969DCAB-5365-D948-916A-016DAC22F335}" type="sibTrans" cxnId="{313686AE-B06A-9C49-82CF-E577C0F9FE36}">
      <dgm:prSet/>
      <dgm:spPr/>
      <dgm:t>
        <a:bodyPr/>
        <a:lstStyle/>
        <a:p>
          <a:endParaRPr lang="en-GB"/>
        </a:p>
      </dgm:t>
    </dgm:pt>
    <dgm:pt modelId="{2876F30B-A583-2B4B-9B00-1FD5ED5C9D92}">
      <dgm:prSet/>
      <dgm:spPr/>
      <dgm:t>
        <a:bodyPr/>
        <a:lstStyle/>
        <a:p>
          <a:r>
            <a:rPr lang="en-US" dirty="0"/>
            <a:t>Network reconstruction using partial information</a:t>
          </a:r>
          <a:endParaRPr lang="en-CA" dirty="0"/>
        </a:p>
      </dgm:t>
    </dgm:pt>
    <dgm:pt modelId="{B472C28E-AF09-F244-B692-0FE5384D4C62}" type="parTrans" cxnId="{70EF7CF2-E7FE-8244-B200-BF0740201F10}">
      <dgm:prSet/>
      <dgm:spPr/>
      <dgm:t>
        <a:bodyPr/>
        <a:lstStyle/>
        <a:p>
          <a:endParaRPr lang="en-GB"/>
        </a:p>
      </dgm:t>
    </dgm:pt>
    <dgm:pt modelId="{C2D353FF-2F45-4443-9086-A1E54A26AF9C}" type="sibTrans" cxnId="{70EF7CF2-E7FE-8244-B200-BF0740201F10}">
      <dgm:prSet/>
      <dgm:spPr/>
      <dgm:t>
        <a:bodyPr/>
        <a:lstStyle/>
        <a:p>
          <a:endParaRPr lang="en-GB"/>
        </a:p>
      </dgm:t>
    </dgm:pt>
    <dgm:pt modelId="{6FBFBD91-D3B5-2648-8146-9D1342F54E54}" type="pres">
      <dgm:prSet presAssocID="{2452072B-2F0D-444B-B861-D0188C9EC30C}" presName="diagram" presStyleCnt="0">
        <dgm:presLayoutVars>
          <dgm:dir/>
          <dgm:animLvl val="lvl"/>
          <dgm:resizeHandles val="exact"/>
        </dgm:presLayoutVars>
      </dgm:prSet>
      <dgm:spPr/>
    </dgm:pt>
    <dgm:pt modelId="{84D6BD26-0C06-AC44-A14E-7A491B90370B}" type="pres">
      <dgm:prSet presAssocID="{5E6235F0-DFC4-C840-8303-2F5A6D84C3FC}" presName="compNode" presStyleCnt="0"/>
      <dgm:spPr/>
    </dgm:pt>
    <dgm:pt modelId="{7D82CF63-F5A6-7542-914E-53EE0DED810C}" type="pres">
      <dgm:prSet presAssocID="{5E6235F0-DFC4-C840-8303-2F5A6D84C3FC}" presName="childRect" presStyleLbl="bgAcc1" presStyleIdx="0" presStyleCnt="3">
        <dgm:presLayoutVars>
          <dgm:bulletEnabled val="1"/>
        </dgm:presLayoutVars>
      </dgm:prSet>
      <dgm:spPr/>
    </dgm:pt>
    <dgm:pt modelId="{59C7D625-B849-3141-8E32-7A788FAFB854}" type="pres">
      <dgm:prSet presAssocID="{5E6235F0-DFC4-C840-8303-2F5A6D84C3FC}" presName="parentText" presStyleLbl="node1" presStyleIdx="0" presStyleCnt="0">
        <dgm:presLayoutVars>
          <dgm:chMax val="0"/>
          <dgm:bulletEnabled val="1"/>
        </dgm:presLayoutVars>
      </dgm:prSet>
      <dgm:spPr/>
    </dgm:pt>
    <dgm:pt modelId="{578D412B-63C7-D641-B245-0C3B479C66D3}" type="pres">
      <dgm:prSet presAssocID="{5E6235F0-DFC4-C840-8303-2F5A6D84C3FC}" presName="parentRect" presStyleLbl="alignNode1" presStyleIdx="0" presStyleCnt="3"/>
      <dgm:spPr/>
    </dgm:pt>
    <dgm:pt modelId="{DC14568D-7B1D-ED4E-8EBB-3542D14C7D5D}" type="pres">
      <dgm:prSet presAssocID="{5E6235F0-DFC4-C840-8303-2F5A6D84C3FC}" presName="adorn" presStyleLbl="fgAccFollowNode1" presStyleIdx="0" presStyleCnt="3" custLinFactNeighborY="-1864"/>
      <dgm:spPr>
        <a:blipFill dpi="0" rotWithShape="1">
          <a:blip xmlns:r="http://schemas.openxmlformats.org/officeDocument/2006/relationships" r:embed="rId1"/>
          <a:srcRect/>
          <a:stretch>
            <a:fillRect l="-2562" t="1064" r="-2562" b="1064"/>
          </a:stretch>
        </a:blipFill>
      </dgm:spPr>
    </dgm:pt>
    <dgm:pt modelId="{9D0B64E2-3D9D-F245-99F1-3BD8A8F94A57}" type="pres">
      <dgm:prSet presAssocID="{4971E07E-13E4-E846-B484-17B417ECA97D}" presName="sibTrans" presStyleLbl="sibTrans2D1" presStyleIdx="0" presStyleCnt="0"/>
      <dgm:spPr/>
    </dgm:pt>
    <dgm:pt modelId="{B56BCC21-B787-6641-93C3-BBD94FE7BA67}" type="pres">
      <dgm:prSet presAssocID="{28CA8BA6-DC2F-D247-A06D-BFE2DF470804}" presName="compNode" presStyleCnt="0"/>
      <dgm:spPr/>
    </dgm:pt>
    <dgm:pt modelId="{280D596E-62E4-7B44-BB1E-F46F82920927}" type="pres">
      <dgm:prSet presAssocID="{28CA8BA6-DC2F-D247-A06D-BFE2DF470804}" presName="childRect" presStyleLbl="bgAcc1" presStyleIdx="1" presStyleCnt="3">
        <dgm:presLayoutVars>
          <dgm:bulletEnabled val="1"/>
        </dgm:presLayoutVars>
      </dgm:prSet>
      <dgm:spPr/>
    </dgm:pt>
    <dgm:pt modelId="{492C4170-8E6A-834F-A160-7F11C9329BDA}" type="pres">
      <dgm:prSet presAssocID="{28CA8BA6-DC2F-D247-A06D-BFE2DF470804}" presName="parentText" presStyleLbl="node1" presStyleIdx="0" presStyleCnt="0">
        <dgm:presLayoutVars>
          <dgm:chMax val="0"/>
          <dgm:bulletEnabled val="1"/>
        </dgm:presLayoutVars>
      </dgm:prSet>
      <dgm:spPr/>
    </dgm:pt>
    <dgm:pt modelId="{DC56D9A6-71FA-5345-AAD9-D72A907CC57A}" type="pres">
      <dgm:prSet presAssocID="{28CA8BA6-DC2F-D247-A06D-BFE2DF470804}" presName="parentRect" presStyleLbl="alignNode1" presStyleIdx="1" presStyleCnt="3"/>
      <dgm:spPr/>
    </dgm:pt>
    <dgm:pt modelId="{284A139B-C5A2-C645-B680-960E14408A9A}" type="pres">
      <dgm:prSet presAssocID="{28CA8BA6-DC2F-D247-A06D-BFE2DF470804}" presName="adorn" presStyleLbl="fgAccFollowNode1" presStyleIdx="1" presStyleCnt="3"/>
      <dgm:spPr>
        <a:blipFill dpi="0" rotWithShape="1">
          <a:blip xmlns:r="http://schemas.openxmlformats.org/officeDocument/2006/relationships" r:embed="rId2"/>
          <a:srcRect/>
          <a:stretch>
            <a:fillRect l="-15000" t="-17000" r="-20000" b="-6000"/>
          </a:stretch>
        </a:blipFill>
      </dgm:spPr>
    </dgm:pt>
    <dgm:pt modelId="{DBE7E683-1D0E-A045-A307-284E8E10DC43}" type="pres">
      <dgm:prSet presAssocID="{8D2E95CB-24EC-3F46-8176-7E588C673BBF}" presName="sibTrans" presStyleLbl="sibTrans2D1" presStyleIdx="0" presStyleCnt="0"/>
      <dgm:spPr/>
    </dgm:pt>
    <dgm:pt modelId="{FFBA3EA6-A22E-CF46-B12F-7730E54A763B}" type="pres">
      <dgm:prSet presAssocID="{47B0A1F9-214E-D649-8BBB-9E01648684C2}" presName="compNode" presStyleCnt="0"/>
      <dgm:spPr/>
    </dgm:pt>
    <dgm:pt modelId="{F1812609-1DBB-0046-BD69-6A4A57048DFD}" type="pres">
      <dgm:prSet presAssocID="{47B0A1F9-214E-D649-8BBB-9E01648684C2}" presName="childRect" presStyleLbl="bgAcc1" presStyleIdx="2" presStyleCnt="3">
        <dgm:presLayoutVars>
          <dgm:bulletEnabled val="1"/>
        </dgm:presLayoutVars>
      </dgm:prSet>
      <dgm:spPr/>
    </dgm:pt>
    <dgm:pt modelId="{2545B8CB-CDD9-D945-8668-F3858FA921E3}" type="pres">
      <dgm:prSet presAssocID="{47B0A1F9-214E-D649-8BBB-9E01648684C2}" presName="parentText" presStyleLbl="node1" presStyleIdx="0" presStyleCnt="0">
        <dgm:presLayoutVars>
          <dgm:chMax val="0"/>
          <dgm:bulletEnabled val="1"/>
        </dgm:presLayoutVars>
      </dgm:prSet>
      <dgm:spPr/>
    </dgm:pt>
    <dgm:pt modelId="{D8A88315-E3C8-AC4A-B1D1-2EDB11987FB0}" type="pres">
      <dgm:prSet presAssocID="{47B0A1F9-214E-D649-8BBB-9E01648684C2}" presName="parentRect" presStyleLbl="alignNode1" presStyleIdx="2" presStyleCnt="3"/>
      <dgm:spPr/>
    </dgm:pt>
    <dgm:pt modelId="{4110EFA9-D28E-6B48-82E1-9A6D9CD4B1E6}" type="pres">
      <dgm:prSet presAssocID="{47B0A1F9-214E-D649-8BBB-9E01648684C2}" presName="adorn" presStyleLbl="fgAccFollowNode1" presStyleIdx="2" presStyleCnt="3"/>
      <dgm:spPr>
        <a:blipFill>
          <a:blip xmlns:r="http://schemas.openxmlformats.org/officeDocument/2006/relationships" r:embed="rId3"/>
          <a:srcRect/>
          <a:stretch>
            <a:fillRect/>
          </a:stretch>
        </a:blipFill>
      </dgm:spPr>
    </dgm:pt>
  </dgm:ptLst>
  <dgm:cxnLst>
    <dgm:cxn modelId="{4FE5050E-DEA7-C843-A220-6F25A8CD5E34}" type="presOf" srcId="{DC998138-E360-2747-9DB4-446A590F287B}" destId="{7D82CF63-F5A6-7542-914E-53EE0DED810C}" srcOrd="0" destOrd="1" presId="urn:microsoft.com/office/officeart/2005/8/layout/bList2"/>
    <dgm:cxn modelId="{D7955512-DB83-C34D-9D91-A503BF9325F2}" type="presOf" srcId="{1DE60D1A-A79C-2244-B4DC-16C625DB9030}" destId="{280D596E-62E4-7B44-BB1E-F46F82920927}" srcOrd="0" destOrd="0" presId="urn:microsoft.com/office/officeart/2005/8/layout/bList2"/>
    <dgm:cxn modelId="{F1A8F218-A12E-7840-80D3-965B0322DD50}" srcId="{28CA8BA6-DC2F-D247-A06D-BFE2DF470804}" destId="{C071177E-629A-CD41-8198-4E109C7638CA}" srcOrd="2" destOrd="0" parTransId="{675CCA6C-CBA8-D64E-BB5B-60F38B16CB52}" sibTransId="{EC27B3C1-E853-D14D-B640-F22702C1A192}"/>
    <dgm:cxn modelId="{A1FB131C-9087-574D-8384-9DBBFB9F2750}" type="presOf" srcId="{C071177E-629A-CD41-8198-4E109C7638CA}" destId="{280D596E-62E4-7B44-BB1E-F46F82920927}" srcOrd="0" destOrd="2" presId="urn:microsoft.com/office/officeart/2005/8/layout/bList2"/>
    <dgm:cxn modelId="{7C70511E-B441-7146-A41C-EB23971FDF05}" srcId="{28CA8BA6-DC2F-D247-A06D-BFE2DF470804}" destId="{1DE60D1A-A79C-2244-B4DC-16C625DB9030}" srcOrd="0" destOrd="0" parTransId="{5F43B69F-A0A7-7F4A-A2C9-5B64260AA113}" sibTransId="{BFAC3CB1-A716-DE4E-AB9E-664EAE365EF2}"/>
    <dgm:cxn modelId="{7C386624-1780-3845-A04F-E19F7FDF8484}" srcId="{5E6235F0-DFC4-C840-8303-2F5A6D84C3FC}" destId="{DC998138-E360-2747-9DB4-446A590F287B}" srcOrd="1" destOrd="0" parTransId="{7E4A4887-287C-CC45-894B-E6F2BFE30669}" sibTransId="{2327CFE8-2C85-404A-8E39-7EA3382F65EE}"/>
    <dgm:cxn modelId="{3E9DD42B-D850-C64E-9500-7CD304D9C7E9}" type="presOf" srcId="{4971E07E-13E4-E846-B484-17B417ECA97D}" destId="{9D0B64E2-3D9D-F245-99F1-3BD8A8F94A57}" srcOrd="0" destOrd="0" presId="urn:microsoft.com/office/officeart/2005/8/layout/bList2"/>
    <dgm:cxn modelId="{5324402E-0B2E-7745-B327-4A565B9EC2A5}" type="presOf" srcId="{2F242565-0344-844A-8A4A-E8F06A6F4C8F}" destId="{7D82CF63-F5A6-7542-914E-53EE0DED810C}" srcOrd="0" destOrd="3" presId="urn:microsoft.com/office/officeart/2005/8/layout/bList2"/>
    <dgm:cxn modelId="{8A8CF533-529F-1D44-9F7C-E01F45052C95}" type="presOf" srcId="{7B1F3B22-4879-1F43-9E52-096F357D22DE}" destId="{7D82CF63-F5A6-7542-914E-53EE0DED810C}" srcOrd="0" destOrd="0" presId="urn:microsoft.com/office/officeart/2005/8/layout/bList2"/>
    <dgm:cxn modelId="{CF2F4C3C-0C92-C040-9FB1-8B2A1E7D3C93}" type="presOf" srcId="{5E6235F0-DFC4-C840-8303-2F5A6D84C3FC}" destId="{578D412B-63C7-D641-B245-0C3B479C66D3}" srcOrd="1" destOrd="0" presId="urn:microsoft.com/office/officeart/2005/8/layout/bList2"/>
    <dgm:cxn modelId="{3143993F-B99F-C844-B023-3344BF9D9F3D}" type="presOf" srcId="{6CF47E1E-3DC9-774E-BCAD-BC8FD33F3FA6}" destId="{7D82CF63-F5A6-7542-914E-53EE0DED810C}" srcOrd="0" destOrd="2" presId="urn:microsoft.com/office/officeart/2005/8/layout/bList2"/>
    <dgm:cxn modelId="{CD73945D-CBE1-9749-ACDD-76A732F84B84}" type="presOf" srcId="{8D2E95CB-24EC-3F46-8176-7E588C673BBF}" destId="{DBE7E683-1D0E-A045-A307-284E8E10DC43}" srcOrd="0" destOrd="0" presId="urn:microsoft.com/office/officeart/2005/8/layout/bList2"/>
    <dgm:cxn modelId="{6DCB3362-D045-BE45-A3D1-7558A13E6FE3}" srcId="{5E6235F0-DFC4-C840-8303-2F5A6D84C3FC}" destId="{6CF47E1E-3DC9-774E-BCAD-BC8FD33F3FA6}" srcOrd="2" destOrd="0" parTransId="{83279680-E959-9F4D-BFAB-BC1C1E2A9375}" sibTransId="{4A5CE78A-60FA-F745-AC09-5200DECC1EC7}"/>
    <dgm:cxn modelId="{CE309069-89E4-144A-8546-5906BF187C1E}" type="presOf" srcId="{2452072B-2F0D-444B-B861-D0188C9EC30C}" destId="{6FBFBD91-D3B5-2648-8146-9D1342F54E54}" srcOrd="0" destOrd="0" presId="urn:microsoft.com/office/officeart/2005/8/layout/bList2"/>
    <dgm:cxn modelId="{9B355285-F62B-744E-AEE9-0556C9050CCF}" type="presOf" srcId="{28CA8BA6-DC2F-D247-A06D-BFE2DF470804}" destId="{DC56D9A6-71FA-5345-AAD9-D72A907CC57A}" srcOrd="1" destOrd="0" presId="urn:microsoft.com/office/officeart/2005/8/layout/bList2"/>
    <dgm:cxn modelId="{C89DC292-780B-F04C-AACA-9D24FA5B213E}" srcId="{2452072B-2F0D-444B-B861-D0188C9EC30C}" destId="{47B0A1F9-214E-D649-8BBB-9E01648684C2}" srcOrd="2" destOrd="0" parTransId="{F889713F-6AA6-CB4D-86C3-96607655C8DD}" sibTransId="{EA756793-9FD3-5B40-8D7D-C820096F3176}"/>
    <dgm:cxn modelId="{213A2898-CF4D-1E44-9226-C574D4C74699}" type="presOf" srcId="{47B0A1F9-214E-D649-8BBB-9E01648684C2}" destId="{D8A88315-E3C8-AC4A-B1D1-2EDB11987FB0}" srcOrd="1" destOrd="0" presId="urn:microsoft.com/office/officeart/2005/8/layout/bList2"/>
    <dgm:cxn modelId="{3E44509D-636A-0E4C-BE17-5DF6133F7781}" type="presOf" srcId="{28CA8BA6-DC2F-D247-A06D-BFE2DF470804}" destId="{492C4170-8E6A-834F-A160-7F11C9329BDA}" srcOrd="0" destOrd="0" presId="urn:microsoft.com/office/officeart/2005/8/layout/bList2"/>
    <dgm:cxn modelId="{1E49349F-77A3-ED4F-B5AB-A3C769ECD6C3}" type="presOf" srcId="{2876F30B-A583-2B4B-9B00-1FD5ED5C9D92}" destId="{280D596E-62E4-7B44-BB1E-F46F82920927}" srcOrd="0" destOrd="1" presId="urn:microsoft.com/office/officeart/2005/8/layout/bList2"/>
    <dgm:cxn modelId="{B2D0B69F-59B3-094E-ADF3-903B7E137077}" srcId="{2452072B-2F0D-444B-B861-D0188C9EC30C}" destId="{28CA8BA6-DC2F-D247-A06D-BFE2DF470804}" srcOrd="1" destOrd="0" parTransId="{786A78DD-BC65-8349-91F4-98640E6B3B06}" sibTransId="{8D2E95CB-24EC-3F46-8176-7E588C673BBF}"/>
    <dgm:cxn modelId="{313686AE-B06A-9C49-82CF-E577C0F9FE36}" srcId="{47B0A1F9-214E-D649-8BBB-9E01648684C2}" destId="{E24397FC-E7D3-9449-B3F8-281D10A6E121}" srcOrd="1" destOrd="0" parTransId="{951EED8C-580F-0F40-B81C-9F1348538189}" sibTransId="{A969DCAB-5365-D948-916A-016DAC22F335}"/>
    <dgm:cxn modelId="{F65EEFAF-1622-A540-90CD-BE76C101A1F5}" type="presOf" srcId="{E24397FC-E7D3-9449-B3F8-281D10A6E121}" destId="{F1812609-1DBB-0046-BD69-6A4A57048DFD}" srcOrd="0" destOrd="1" presId="urn:microsoft.com/office/officeart/2005/8/layout/bList2"/>
    <dgm:cxn modelId="{1CFC0EBA-15FC-D04A-8155-D4C87B98BD45}" srcId="{5E6235F0-DFC4-C840-8303-2F5A6D84C3FC}" destId="{2F242565-0344-844A-8A4A-E8F06A6F4C8F}" srcOrd="3" destOrd="0" parTransId="{6F7990A0-F5A7-3048-B2BD-84B33FB94C45}" sibTransId="{67A8E610-6724-D646-B774-004C35803065}"/>
    <dgm:cxn modelId="{D70F15C3-B50A-5948-81F9-0E50472099D3}" srcId="{47B0A1F9-214E-D649-8BBB-9E01648684C2}" destId="{DDEFE355-6C74-654C-92BC-220A7EF11BED}" srcOrd="0" destOrd="0" parTransId="{EF9778BB-61F6-7640-8213-A5808EB9ABAD}" sibTransId="{329782E0-8E30-1B4B-A2BB-77B8CF243C44}"/>
    <dgm:cxn modelId="{8AB3D8C6-8B1C-0B46-B6A2-5C9FA747C1CE}" srcId="{2452072B-2F0D-444B-B861-D0188C9EC30C}" destId="{5E6235F0-DFC4-C840-8303-2F5A6D84C3FC}" srcOrd="0" destOrd="0" parTransId="{4B7E01E9-11E1-654A-80D3-BA08DE57BAC8}" sibTransId="{4971E07E-13E4-E846-B484-17B417ECA97D}"/>
    <dgm:cxn modelId="{F7E8A8D1-1E31-0645-90FA-E5A52DFD724A}" type="presOf" srcId="{DDEFE355-6C74-654C-92BC-220A7EF11BED}" destId="{F1812609-1DBB-0046-BD69-6A4A57048DFD}" srcOrd="0" destOrd="0" presId="urn:microsoft.com/office/officeart/2005/8/layout/bList2"/>
    <dgm:cxn modelId="{453FA8D9-8C25-0C4E-8241-6BE34C750215}" srcId="{5E6235F0-DFC4-C840-8303-2F5A6D84C3FC}" destId="{7B1F3B22-4879-1F43-9E52-096F357D22DE}" srcOrd="0" destOrd="0" parTransId="{3B9A5567-1876-0E40-9EC8-4C3A2B4B7804}" sibTransId="{CE1C0A50-B957-2341-86AC-D4AE83504396}"/>
    <dgm:cxn modelId="{B6CE40DA-331F-1B4B-BF8C-E9AB7372E9B0}" type="presOf" srcId="{5E6235F0-DFC4-C840-8303-2F5A6D84C3FC}" destId="{59C7D625-B849-3141-8E32-7A788FAFB854}" srcOrd="0" destOrd="0" presId="urn:microsoft.com/office/officeart/2005/8/layout/bList2"/>
    <dgm:cxn modelId="{70EF7CF2-E7FE-8244-B200-BF0740201F10}" srcId="{28CA8BA6-DC2F-D247-A06D-BFE2DF470804}" destId="{2876F30B-A583-2B4B-9B00-1FD5ED5C9D92}" srcOrd="1" destOrd="0" parTransId="{B472C28E-AF09-F244-B692-0FE5384D4C62}" sibTransId="{C2D353FF-2F45-4443-9086-A1E54A26AF9C}"/>
    <dgm:cxn modelId="{475A5FF4-5421-314C-9C13-4FCD23FA4DC7}" type="presOf" srcId="{47B0A1F9-214E-D649-8BBB-9E01648684C2}" destId="{2545B8CB-CDD9-D945-8668-F3858FA921E3}" srcOrd="0" destOrd="0" presId="urn:microsoft.com/office/officeart/2005/8/layout/bList2"/>
    <dgm:cxn modelId="{DB6DBB4E-F262-334A-A562-45AB2BEED4B7}" type="presParOf" srcId="{6FBFBD91-D3B5-2648-8146-9D1342F54E54}" destId="{84D6BD26-0C06-AC44-A14E-7A491B90370B}" srcOrd="0" destOrd="0" presId="urn:microsoft.com/office/officeart/2005/8/layout/bList2"/>
    <dgm:cxn modelId="{9163E463-B2FF-F349-9649-0E43F3B0E589}" type="presParOf" srcId="{84D6BD26-0C06-AC44-A14E-7A491B90370B}" destId="{7D82CF63-F5A6-7542-914E-53EE0DED810C}" srcOrd="0" destOrd="0" presId="urn:microsoft.com/office/officeart/2005/8/layout/bList2"/>
    <dgm:cxn modelId="{C9FB52AC-FE46-684E-8795-C3BADBE5CBEC}" type="presParOf" srcId="{84D6BD26-0C06-AC44-A14E-7A491B90370B}" destId="{59C7D625-B849-3141-8E32-7A788FAFB854}" srcOrd="1" destOrd="0" presId="urn:microsoft.com/office/officeart/2005/8/layout/bList2"/>
    <dgm:cxn modelId="{5CE29545-11D3-C443-9C86-EC90A3EC7F5C}" type="presParOf" srcId="{84D6BD26-0C06-AC44-A14E-7A491B90370B}" destId="{578D412B-63C7-D641-B245-0C3B479C66D3}" srcOrd="2" destOrd="0" presId="urn:microsoft.com/office/officeart/2005/8/layout/bList2"/>
    <dgm:cxn modelId="{55BC8B11-AC6A-0746-9B27-F337202CB35E}" type="presParOf" srcId="{84D6BD26-0C06-AC44-A14E-7A491B90370B}" destId="{DC14568D-7B1D-ED4E-8EBB-3542D14C7D5D}" srcOrd="3" destOrd="0" presId="urn:microsoft.com/office/officeart/2005/8/layout/bList2"/>
    <dgm:cxn modelId="{570EDCC4-A457-A341-9B6A-090634F2AFF6}" type="presParOf" srcId="{6FBFBD91-D3B5-2648-8146-9D1342F54E54}" destId="{9D0B64E2-3D9D-F245-99F1-3BD8A8F94A57}" srcOrd="1" destOrd="0" presId="urn:microsoft.com/office/officeart/2005/8/layout/bList2"/>
    <dgm:cxn modelId="{1C121913-881B-914C-90CB-9C45535BA5C8}" type="presParOf" srcId="{6FBFBD91-D3B5-2648-8146-9D1342F54E54}" destId="{B56BCC21-B787-6641-93C3-BBD94FE7BA67}" srcOrd="2" destOrd="0" presId="urn:microsoft.com/office/officeart/2005/8/layout/bList2"/>
    <dgm:cxn modelId="{6DA2C7CA-9193-6242-8905-A6E84FEB2DB3}" type="presParOf" srcId="{B56BCC21-B787-6641-93C3-BBD94FE7BA67}" destId="{280D596E-62E4-7B44-BB1E-F46F82920927}" srcOrd="0" destOrd="0" presId="urn:microsoft.com/office/officeart/2005/8/layout/bList2"/>
    <dgm:cxn modelId="{2D64729D-4401-6246-9503-99E95B0EBE12}" type="presParOf" srcId="{B56BCC21-B787-6641-93C3-BBD94FE7BA67}" destId="{492C4170-8E6A-834F-A160-7F11C9329BDA}" srcOrd="1" destOrd="0" presId="urn:microsoft.com/office/officeart/2005/8/layout/bList2"/>
    <dgm:cxn modelId="{0F4E1EA9-D48C-8944-AFAB-8B14813D28DB}" type="presParOf" srcId="{B56BCC21-B787-6641-93C3-BBD94FE7BA67}" destId="{DC56D9A6-71FA-5345-AAD9-D72A907CC57A}" srcOrd="2" destOrd="0" presId="urn:microsoft.com/office/officeart/2005/8/layout/bList2"/>
    <dgm:cxn modelId="{F35BF6AB-3066-CE42-9742-4F48821ADCAC}" type="presParOf" srcId="{B56BCC21-B787-6641-93C3-BBD94FE7BA67}" destId="{284A139B-C5A2-C645-B680-960E14408A9A}" srcOrd="3" destOrd="0" presId="urn:microsoft.com/office/officeart/2005/8/layout/bList2"/>
    <dgm:cxn modelId="{6341CE9E-2089-CE44-92C4-79B4F9BF6E50}" type="presParOf" srcId="{6FBFBD91-D3B5-2648-8146-9D1342F54E54}" destId="{DBE7E683-1D0E-A045-A307-284E8E10DC43}" srcOrd="3" destOrd="0" presId="urn:microsoft.com/office/officeart/2005/8/layout/bList2"/>
    <dgm:cxn modelId="{35A89B03-C193-D74A-BC5B-D4A799BE4BF1}" type="presParOf" srcId="{6FBFBD91-D3B5-2648-8146-9D1342F54E54}" destId="{FFBA3EA6-A22E-CF46-B12F-7730E54A763B}" srcOrd="4" destOrd="0" presId="urn:microsoft.com/office/officeart/2005/8/layout/bList2"/>
    <dgm:cxn modelId="{CB5E4947-1578-F34F-8183-C1E858B7AC5B}" type="presParOf" srcId="{FFBA3EA6-A22E-CF46-B12F-7730E54A763B}" destId="{F1812609-1DBB-0046-BD69-6A4A57048DFD}" srcOrd="0" destOrd="0" presId="urn:microsoft.com/office/officeart/2005/8/layout/bList2"/>
    <dgm:cxn modelId="{D4CBD67F-EDB9-E340-8A73-59A0D012CEA8}" type="presParOf" srcId="{FFBA3EA6-A22E-CF46-B12F-7730E54A763B}" destId="{2545B8CB-CDD9-D945-8668-F3858FA921E3}" srcOrd="1" destOrd="0" presId="urn:microsoft.com/office/officeart/2005/8/layout/bList2"/>
    <dgm:cxn modelId="{BB84C799-26D4-A149-ABB3-C26249C88195}" type="presParOf" srcId="{FFBA3EA6-A22E-CF46-B12F-7730E54A763B}" destId="{D8A88315-E3C8-AC4A-B1D1-2EDB11987FB0}" srcOrd="2" destOrd="0" presId="urn:microsoft.com/office/officeart/2005/8/layout/bList2"/>
    <dgm:cxn modelId="{D18161AA-4129-7E48-9881-27791E0F74F2}" type="presParOf" srcId="{FFBA3EA6-A22E-CF46-B12F-7730E54A763B}" destId="{4110EFA9-D28E-6B48-82E1-9A6D9CD4B1E6}"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52072B-2F0D-444B-B861-D0188C9EC30C}" type="doc">
      <dgm:prSet loTypeId="urn:microsoft.com/office/officeart/2005/8/layout/bList2" loCatId="hierarchy" qsTypeId="urn:microsoft.com/office/officeart/2005/8/quickstyle/simple1" qsCatId="simple" csTypeId="urn:microsoft.com/office/officeart/2005/8/colors/colorful1" csCatId="colorful" phldr="1"/>
      <dgm:spPr/>
      <dgm:t>
        <a:bodyPr/>
        <a:lstStyle/>
        <a:p>
          <a:endParaRPr lang="en-GB"/>
        </a:p>
      </dgm:t>
    </dgm:pt>
    <dgm:pt modelId="{5E6235F0-DFC4-C840-8303-2F5A6D84C3FC}">
      <dgm:prSet/>
      <dgm:spPr/>
      <dgm:t>
        <a:bodyPr/>
        <a:lstStyle/>
        <a:p>
          <a:r>
            <a:rPr lang="en-US"/>
            <a:t>Eisenberg Noe (network)</a:t>
          </a:r>
          <a:endParaRPr lang="en-CA"/>
        </a:p>
      </dgm:t>
    </dgm:pt>
    <dgm:pt modelId="{4B7E01E9-11E1-654A-80D3-BA08DE57BAC8}" type="parTrans" cxnId="{8AB3D8C6-8B1C-0B46-B6A2-5C9FA747C1CE}">
      <dgm:prSet/>
      <dgm:spPr/>
      <dgm:t>
        <a:bodyPr/>
        <a:lstStyle/>
        <a:p>
          <a:endParaRPr lang="en-GB"/>
        </a:p>
      </dgm:t>
    </dgm:pt>
    <dgm:pt modelId="{4971E07E-13E4-E846-B484-17B417ECA97D}" type="sibTrans" cxnId="{8AB3D8C6-8B1C-0B46-B6A2-5C9FA747C1CE}">
      <dgm:prSet/>
      <dgm:spPr/>
      <dgm:t>
        <a:bodyPr/>
        <a:lstStyle/>
        <a:p>
          <a:endParaRPr lang="en-GB"/>
        </a:p>
      </dgm:t>
    </dgm:pt>
    <dgm:pt modelId="{7B1F3B22-4879-1F43-9E52-096F357D22DE}">
      <dgm:prSet/>
      <dgm:spPr>
        <a:blipFill>
          <a:blip xmlns:r="http://schemas.openxmlformats.org/officeDocument/2006/relationships" r:embed="rId1"/>
          <a:stretch>
            <a:fillRect l="-6195" r="-1327" b="-2959"/>
          </a:stretch>
        </a:blipFill>
      </dgm:spPr>
      <dgm:t>
        <a:bodyPr/>
        <a:lstStyle/>
        <a:p>
          <a:r>
            <a:rPr lang="en-US">
              <a:noFill/>
            </a:rPr>
            <a:t> </a:t>
          </a:r>
        </a:p>
      </dgm:t>
    </dgm:pt>
    <dgm:pt modelId="{3B9A5567-1876-0E40-9EC8-4C3A2B4B7804}" type="parTrans" cxnId="{453FA8D9-8C25-0C4E-8241-6BE34C750215}">
      <dgm:prSet/>
      <dgm:spPr/>
      <dgm:t>
        <a:bodyPr/>
        <a:lstStyle/>
        <a:p>
          <a:endParaRPr lang="en-GB"/>
        </a:p>
      </dgm:t>
    </dgm:pt>
    <dgm:pt modelId="{CE1C0A50-B957-2341-86AC-D4AE83504396}" type="sibTrans" cxnId="{453FA8D9-8C25-0C4E-8241-6BE34C750215}">
      <dgm:prSet/>
      <dgm:spPr/>
      <dgm:t>
        <a:bodyPr/>
        <a:lstStyle/>
        <a:p>
          <a:endParaRPr lang="en-GB"/>
        </a:p>
      </dgm:t>
    </dgm:pt>
    <dgm:pt modelId="{DC998138-E360-2747-9DB4-446A590F287B}">
      <dgm:prSet/>
      <dgm:spPr/>
      <dgm:t>
        <a:bodyPr/>
        <a:lstStyle/>
        <a:p>
          <a:r>
            <a:rPr lang="en-US">
              <a:noFill/>
            </a:rPr>
            <a:t> </a:t>
          </a:r>
        </a:p>
      </dgm:t>
    </dgm:pt>
    <dgm:pt modelId="{7E4A4887-287C-CC45-894B-E6F2BFE30669}" type="parTrans" cxnId="{7C386624-1780-3845-A04F-E19F7FDF8484}">
      <dgm:prSet/>
      <dgm:spPr/>
      <dgm:t>
        <a:bodyPr/>
        <a:lstStyle/>
        <a:p>
          <a:endParaRPr lang="en-GB"/>
        </a:p>
      </dgm:t>
    </dgm:pt>
    <dgm:pt modelId="{2327CFE8-2C85-404A-8E39-7EA3382F65EE}" type="sibTrans" cxnId="{7C386624-1780-3845-A04F-E19F7FDF8484}">
      <dgm:prSet/>
      <dgm:spPr/>
      <dgm:t>
        <a:bodyPr/>
        <a:lstStyle/>
        <a:p>
          <a:endParaRPr lang="en-GB"/>
        </a:p>
      </dgm:t>
    </dgm:pt>
    <dgm:pt modelId="{6CF47E1E-3DC9-774E-BCAD-BC8FD33F3FA6}">
      <dgm:prSet/>
      <dgm:spPr/>
      <dgm:t>
        <a:bodyPr/>
        <a:lstStyle/>
        <a:p>
          <a:r>
            <a:rPr lang="en-US">
              <a:noFill/>
            </a:rPr>
            <a:t> </a:t>
          </a:r>
        </a:p>
      </dgm:t>
    </dgm:pt>
    <dgm:pt modelId="{83279680-E959-9F4D-BFAB-BC1C1E2A9375}" type="parTrans" cxnId="{6DCB3362-D045-BE45-A3D1-7558A13E6FE3}">
      <dgm:prSet/>
      <dgm:spPr/>
      <dgm:t>
        <a:bodyPr/>
        <a:lstStyle/>
        <a:p>
          <a:endParaRPr lang="en-GB"/>
        </a:p>
      </dgm:t>
    </dgm:pt>
    <dgm:pt modelId="{4A5CE78A-60FA-F745-AC09-5200DECC1EC7}" type="sibTrans" cxnId="{6DCB3362-D045-BE45-A3D1-7558A13E6FE3}">
      <dgm:prSet/>
      <dgm:spPr/>
      <dgm:t>
        <a:bodyPr/>
        <a:lstStyle/>
        <a:p>
          <a:endParaRPr lang="en-GB"/>
        </a:p>
      </dgm:t>
    </dgm:pt>
    <dgm:pt modelId="{2F242565-0344-844A-8A4A-E8F06A6F4C8F}">
      <dgm:prSet/>
      <dgm:spPr/>
      <dgm:t>
        <a:bodyPr/>
        <a:lstStyle/>
        <a:p>
          <a:r>
            <a:rPr lang="en-US">
              <a:noFill/>
            </a:rPr>
            <a:t> </a:t>
          </a:r>
        </a:p>
      </dgm:t>
    </dgm:pt>
    <dgm:pt modelId="{6F7990A0-F5A7-3048-B2BD-84B33FB94C45}" type="parTrans" cxnId="{1CFC0EBA-15FC-D04A-8155-D4C87B98BD45}">
      <dgm:prSet/>
      <dgm:spPr/>
      <dgm:t>
        <a:bodyPr/>
        <a:lstStyle/>
        <a:p>
          <a:endParaRPr lang="en-GB"/>
        </a:p>
      </dgm:t>
    </dgm:pt>
    <dgm:pt modelId="{67A8E610-6724-D646-B774-004C35803065}" type="sibTrans" cxnId="{1CFC0EBA-15FC-D04A-8155-D4C87B98BD45}">
      <dgm:prSet/>
      <dgm:spPr/>
      <dgm:t>
        <a:bodyPr/>
        <a:lstStyle/>
        <a:p>
          <a:endParaRPr lang="en-GB"/>
        </a:p>
      </dgm:t>
    </dgm:pt>
    <dgm:pt modelId="{28CA8BA6-DC2F-D247-A06D-BFE2DF470804}">
      <dgm:prSet/>
      <dgm:spPr/>
      <dgm:t>
        <a:bodyPr/>
        <a:lstStyle/>
        <a:p>
          <a:r>
            <a:rPr lang="en-US"/>
            <a:t>Imputing interbank exposures using Bayesian &amp; entropic methods</a:t>
          </a:r>
          <a:endParaRPr lang="en-CA"/>
        </a:p>
      </dgm:t>
    </dgm:pt>
    <dgm:pt modelId="{786A78DD-BC65-8349-91F4-98640E6B3B06}" type="parTrans" cxnId="{B2D0B69F-59B3-094E-ADF3-903B7E137077}">
      <dgm:prSet/>
      <dgm:spPr/>
      <dgm:t>
        <a:bodyPr/>
        <a:lstStyle/>
        <a:p>
          <a:endParaRPr lang="en-GB"/>
        </a:p>
      </dgm:t>
    </dgm:pt>
    <dgm:pt modelId="{8D2E95CB-24EC-3F46-8176-7E588C673BBF}" type="sibTrans" cxnId="{B2D0B69F-59B3-094E-ADF3-903B7E137077}">
      <dgm:prSet/>
      <dgm:spPr/>
      <dgm:t>
        <a:bodyPr/>
        <a:lstStyle/>
        <a:p>
          <a:endParaRPr lang="en-GB"/>
        </a:p>
      </dgm:t>
    </dgm:pt>
    <dgm:pt modelId="{1DE60D1A-A79C-2244-B4DC-16C625DB9030}">
      <dgm:prSet/>
      <dgm:spPr/>
      <dgm:t>
        <a:bodyPr/>
        <a:lstStyle/>
        <a:p>
          <a:r>
            <a:rPr lang="en-US" dirty="0"/>
            <a:t>Estimating missing links</a:t>
          </a:r>
          <a:endParaRPr lang="en-CA" dirty="0"/>
        </a:p>
      </dgm:t>
    </dgm:pt>
    <dgm:pt modelId="{5F43B69F-A0A7-7F4A-A2C9-5B64260AA113}" type="parTrans" cxnId="{7C70511E-B441-7146-A41C-EB23971FDF05}">
      <dgm:prSet/>
      <dgm:spPr/>
      <dgm:t>
        <a:bodyPr/>
        <a:lstStyle/>
        <a:p>
          <a:endParaRPr lang="en-GB"/>
        </a:p>
      </dgm:t>
    </dgm:pt>
    <dgm:pt modelId="{BFAC3CB1-A716-DE4E-AB9E-664EAE365EF2}" type="sibTrans" cxnId="{7C70511E-B441-7146-A41C-EB23971FDF05}">
      <dgm:prSet/>
      <dgm:spPr/>
      <dgm:t>
        <a:bodyPr/>
        <a:lstStyle/>
        <a:p>
          <a:endParaRPr lang="en-GB"/>
        </a:p>
      </dgm:t>
    </dgm:pt>
    <dgm:pt modelId="{C071177E-629A-CD41-8198-4E109C7638CA}">
      <dgm:prSet/>
      <dgm:spPr/>
      <dgm:t>
        <a:bodyPr/>
        <a:lstStyle/>
        <a:p>
          <a:r>
            <a:rPr lang="en-US" dirty="0"/>
            <a:t>Bayesian methods return </a:t>
          </a:r>
          <a:r>
            <a:rPr lang="en-US" i="1" dirty="0"/>
            <a:t>distribution</a:t>
          </a:r>
          <a:r>
            <a:rPr lang="en-US" dirty="0"/>
            <a:t> instead of point estimate (actually, a </a:t>
          </a:r>
          <a:r>
            <a:rPr lang="en-US" i="1" dirty="0"/>
            <a:t>sample</a:t>
          </a:r>
          <a:r>
            <a:rPr lang="en-US" dirty="0"/>
            <a:t>)</a:t>
          </a:r>
          <a:endParaRPr lang="en-CA" dirty="0"/>
        </a:p>
      </dgm:t>
    </dgm:pt>
    <dgm:pt modelId="{675CCA6C-CBA8-D64E-BB5B-60F38B16CB52}" type="parTrans" cxnId="{F1A8F218-A12E-7840-80D3-965B0322DD50}">
      <dgm:prSet/>
      <dgm:spPr/>
      <dgm:t>
        <a:bodyPr/>
        <a:lstStyle/>
        <a:p>
          <a:endParaRPr lang="en-GB"/>
        </a:p>
      </dgm:t>
    </dgm:pt>
    <dgm:pt modelId="{EC27B3C1-E853-D14D-B640-F22702C1A192}" type="sibTrans" cxnId="{F1A8F218-A12E-7840-80D3-965B0322DD50}">
      <dgm:prSet/>
      <dgm:spPr/>
      <dgm:t>
        <a:bodyPr/>
        <a:lstStyle/>
        <a:p>
          <a:endParaRPr lang="en-GB"/>
        </a:p>
      </dgm:t>
    </dgm:pt>
    <dgm:pt modelId="{47B0A1F9-214E-D649-8BBB-9E01648684C2}">
      <dgm:prSet/>
      <dgm:spPr/>
      <dgm:t>
        <a:bodyPr/>
        <a:lstStyle/>
        <a:p>
          <a:r>
            <a:rPr lang="en-US"/>
            <a:t>Back-testing early warning indicators (EWIs)</a:t>
          </a:r>
          <a:endParaRPr lang="en-CA"/>
        </a:p>
      </dgm:t>
    </dgm:pt>
    <dgm:pt modelId="{F889713F-6AA6-CB4D-86C3-96607655C8DD}" type="parTrans" cxnId="{C89DC292-780B-F04C-AACA-9D24FA5B213E}">
      <dgm:prSet/>
      <dgm:spPr/>
      <dgm:t>
        <a:bodyPr/>
        <a:lstStyle/>
        <a:p>
          <a:endParaRPr lang="en-GB"/>
        </a:p>
      </dgm:t>
    </dgm:pt>
    <dgm:pt modelId="{EA756793-9FD3-5B40-8D7D-C820096F3176}" type="sibTrans" cxnId="{C89DC292-780B-F04C-AACA-9D24FA5B213E}">
      <dgm:prSet/>
      <dgm:spPr/>
      <dgm:t>
        <a:bodyPr/>
        <a:lstStyle/>
        <a:p>
          <a:endParaRPr lang="en-GB"/>
        </a:p>
      </dgm:t>
    </dgm:pt>
    <dgm:pt modelId="{DDEFE355-6C74-654C-92BC-220A7EF11BED}">
      <dgm:prSet/>
      <dgm:spPr/>
      <dgm:t>
        <a:bodyPr/>
        <a:lstStyle/>
        <a:p>
          <a:r>
            <a:rPr lang="en-US"/>
            <a:t>Supervised learning</a:t>
          </a:r>
          <a:endParaRPr lang="en-CA"/>
        </a:p>
      </dgm:t>
    </dgm:pt>
    <dgm:pt modelId="{EF9778BB-61F6-7640-8213-A5808EB9ABAD}" type="parTrans" cxnId="{D70F15C3-B50A-5948-81F9-0E50472099D3}">
      <dgm:prSet/>
      <dgm:spPr/>
      <dgm:t>
        <a:bodyPr/>
        <a:lstStyle/>
        <a:p>
          <a:endParaRPr lang="en-GB"/>
        </a:p>
      </dgm:t>
    </dgm:pt>
    <dgm:pt modelId="{329782E0-8E30-1B4B-A2BB-77B8CF243C44}" type="sibTrans" cxnId="{D70F15C3-B50A-5948-81F9-0E50472099D3}">
      <dgm:prSet/>
      <dgm:spPr/>
      <dgm:t>
        <a:bodyPr/>
        <a:lstStyle/>
        <a:p>
          <a:endParaRPr lang="en-GB"/>
        </a:p>
      </dgm:t>
    </dgm:pt>
    <dgm:pt modelId="{E24397FC-E7D3-9449-B3F8-281D10A6E121}">
      <dgm:prSet/>
      <dgm:spPr/>
      <dgm:t>
        <a:bodyPr/>
        <a:lstStyle/>
        <a:p>
          <a:r>
            <a:rPr lang="en-US" dirty="0"/>
            <a:t>Binary classification</a:t>
          </a:r>
          <a:endParaRPr lang="en-CA" dirty="0"/>
        </a:p>
      </dgm:t>
    </dgm:pt>
    <dgm:pt modelId="{951EED8C-580F-0F40-B81C-9F1348538189}" type="parTrans" cxnId="{313686AE-B06A-9C49-82CF-E577C0F9FE36}">
      <dgm:prSet/>
      <dgm:spPr/>
      <dgm:t>
        <a:bodyPr/>
        <a:lstStyle/>
        <a:p>
          <a:endParaRPr lang="en-GB"/>
        </a:p>
      </dgm:t>
    </dgm:pt>
    <dgm:pt modelId="{A969DCAB-5365-D948-916A-016DAC22F335}" type="sibTrans" cxnId="{313686AE-B06A-9C49-82CF-E577C0F9FE36}">
      <dgm:prSet/>
      <dgm:spPr/>
      <dgm:t>
        <a:bodyPr/>
        <a:lstStyle/>
        <a:p>
          <a:endParaRPr lang="en-GB"/>
        </a:p>
      </dgm:t>
    </dgm:pt>
    <dgm:pt modelId="{2876F30B-A583-2B4B-9B00-1FD5ED5C9D92}">
      <dgm:prSet/>
      <dgm:spPr/>
      <dgm:t>
        <a:bodyPr/>
        <a:lstStyle/>
        <a:p>
          <a:r>
            <a:rPr lang="en-US" dirty="0"/>
            <a:t>Network reconstruction using partial information</a:t>
          </a:r>
          <a:endParaRPr lang="en-CA" dirty="0"/>
        </a:p>
      </dgm:t>
    </dgm:pt>
    <dgm:pt modelId="{B472C28E-AF09-F244-B692-0FE5384D4C62}" type="parTrans" cxnId="{70EF7CF2-E7FE-8244-B200-BF0740201F10}">
      <dgm:prSet/>
      <dgm:spPr/>
      <dgm:t>
        <a:bodyPr/>
        <a:lstStyle/>
        <a:p>
          <a:endParaRPr lang="en-GB"/>
        </a:p>
      </dgm:t>
    </dgm:pt>
    <dgm:pt modelId="{C2D353FF-2F45-4443-9086-A1E54A26AF9C}" type="sibTrans" cxnId="{70EF7CF2-E7FE-8244-B200-BF0740201F10}">
      <dgm:prSet/>
      <dgm:spPr/>
      <dgm:t>
        <a:bodyPr/>
        <a:lstStyle/>
        <a:p>
          <a:endParaRPr lang="en-GB"/>
        </a:p>
      </dgm:t>
    </dgm:pt>
    <dgm:pt modelId="{6FBFBD91-D3B5-2648-8146-9D1342F54E54}" type="pres">
      <dgm:prSet presAssocID="{2452072B-2F0D-444B-B861-D0188C9EC30C}" presName="diagram" presStyleCnt="0">
        <dgm:presLayoutVars>
          <dgm:dir/>
          <dgm:animLvl val="lvl"/>
          <dgm:resizeHandles val="exact"/>
        </dgm:presLayoutVars>
      </dgm:prSet>
      <dgm:spPr/>
    </dgm:pt>
    <dgm:pt modelId="{84D6BD26-0C06-AC44-A14E-7A491B90370B}" type="pres">
      <dgm:prSet presAssocID="{5E6235F0-DFC4-C840-8303-2F5A6D84C3FC}" presName="compNode" presStyleCnt="0"/>
      <dgm:spPr/>
    </dgm:pt>
    <dgm:pt modelId="{7D82CF63-F5A6-7542-914E-53EE0DED810C}" type="pres">
      <dgm:prSet presAssocID="{5E6235F0-DFC4-C840-8303-2F5A6D84C3FC}" presName="childRect" presStyleLbl="bgAcc1" presStyleIdx="0" presStyleCnt="3">
        <dgm:presLayoutVars>
          <dgm:bulletEnabled val="1"/>
        </dgm:presLayoutVars>
      </dgm:prSet>
      <dgm:spPr/>
    </dgm:pt>
    <dgm:pt modelId="{59C7D625-B849-3141-8E32-7A788FAFB854}" type="pres">
      <dgm:prSet presAssocID="{5E6235F0-DFC4-C840-8303-2F5A6D84C3FC}" presName="parentText" presStyleLbl="node1" presStyleIdx="0" presStyleCnt="0">
        <dgm:presLayoutVars>
          <dgm:chMax val="0"/>
          <dgm:bulletEnabled val="1"/>
        </dgm:presLayoutVars>
      </dgm:prSet>
      <dgm:spPr/>
    </dgm:pt>
    <dgm:pt modelId="{578D412B-63C7-D641-B245-0C3B479C66D3}" type="pres">
      <dgm:prSet presAssocID="{5E6235F0-DFC4-C840-8303-2F5A6D84C3FC}" presName="parentRect" presStyleLbl="alignNode1" presStyleIdx="0" presStyleCnt="3"/>
      <dgm:spPr/>
    </dgm:pt>
    <dgm:pt modelId="{DC14568D-7B1D-ED4E-8EBB-3542D14C7D5D}" type="pres">
      <dgm:prSet presAssocID="{5E6235F0-DFC4-C840-8303-2F5A6D84C3FC}" presName="adorn" presStyleLbl="fgAccFollowNode1" presStyleIdx="0" presStyleCnt="3" custLinFactNeighborY="-1864"/>
      <dgm:spPr>
        <a:blipFill dpi="0" rotWithShape="1">
          <a:blip xmlns:r="http://schemas.openxmlformats.org/officeDocument/2006/relationships" r:embed="rId2"/>
          <a:srcRect/>
          <a:stretch>
            <a:fillRect l="-2562" t="1064" r="-2562" b="1064"/>
          </a:stretch>
        </a:blipFill>
      </dgm:spPr>
    </dgm:pt>
    <dgm:pt modelId="{9D0B64E2-3D9D-F245-99F1-3BD8A8F94A57}" type="pres">
      <dgm:prSet presAssocID="{4971E07E-13E4-E846-B484-17B417ECA97D}" presName="sibTrans" presStyleLbl="sibTrans2D1" presStyleIdx="0" presStyleCnt="0"/>
      <dgm:spPr/>
    </dgm:pt>
    <dgm:pt modelId="{B56BCC21-B787-6641-93C3-BBD94FE7BA67}" type="pres">
      <dgm:prSet presAssocID="{28CA8BA6-DC2F-D247-A06D-BFE2DF470804}" presName="compNode" presStyleCnt="0"/>
      <dgm:spPr/>
    </dgm:pt>
    <dgm:pt modelId="{280D596E-62E4-7B44-BB1E-F46F82920927}" type="pres">
      <dgm:prSet presAssocID="{28CA8BA6-DC2F-D247-A06D-BFE2DF470804}" presName="childRect" presStyleLbl="bgAcc1" presStyleIdx="1" presStyleCnt="3">
        <dgm:presLayoutVars>
          <dgm:bulletEnabled val="1"/>
        </dgm:presLayoutVars>
      </dgm:prSet>
      <dgm:spPr/>
    </dgm:pt>
    <dgm:pt modelId="{492C4170-8E6A-834F-A160-7F11C9329BDA}" type="pres">
      <dgm:prSet presAssocID="{28CA8BA6-DC2F-D247-A06D-BFE2DF470804}" presName="parentText" presStyleLbl="node1" presStyleIdx="0" presStyleCnt="0">
        <dgm:presLayoutVars>
          <dgm:chMax val="0"/>
          <dgm:bulletEnabled val="1"/>
        </dgm:presLayoutVars>
      </dgm:prSet>
      <dgm:spPr/>
    </dgm:pt>
    <dgm:pt modelId="{DC56D9A6-71FA-5345-AAD9-D72A907CC57A}" type="pres">
      <dgm:prSet presAssocID="{28CA8BA6-DC2F-D247-A06D-BFE2DF470804}" presName="parentRect" presStyleLbl="alignNode1" presStyleIdx="1" presStyleCnt="3"/>
      <dgm:spPr/>
    </dgm:pt>
    <dgm:pt modelId="{284A139B-C5A2-C645-B680-960E14408A9A}" type="pres">
      <dgm:prSet presAssocID="{28CA8BA6-DC2F-D247-A06D-BFE2DF470804}" presName="adorn" presStyleLbl="fgAccFollowNode1" presStyleIdx="1" presStyleCnt="3"/>
      <dgm:spPr>
        <a:blipFill dpi="0" rotWithShape="1">
          <a:blip xmlns:r="http://schemas.openxmlformats.org/officeDocument/2006/relationships" r:embed="rId3"/>
          <a:srcRect/>
          <a:stretch>
            <a:fillRect l="-15000" t="-17000" r="-20000" b="-6000"/>
          </a:stretch>
        </a:blipFill>
      </dgm:spPr>
    </dgm:pt>
    <dgm:pt modelId="{DBE7E683-1D0E-A045-A307-284E8E10DC43}" type="pres">
      <dgm:prSet presAssocID="{8D2E95CB-24EC-3F46-8176-7E588C673BBF}" presName="sibTrans" presStyleLbl="sibTrans2D1" presStyleIdx="0" presStyleCnt="0"/>
      <dgm:spPr/>
    </dgm:pt>
    <dgm:pt modelId="{FFBA3EA6-A22E-CF46-B12F-7730E54A763B}" type="pres">
      <dgm:prSet presAssocID="{47B0A1F9-214E-D649-8BBB-9E01648684C2}" presName="compNode" presStyleCnt="0"/>
      <dgm:spPr/>
    </dgm:pt>
    <dgm:pt modelId="{F1812609-1DBB-0046-BD69-6A4A57048DFD}" type="pres">
      <dgm:prSet presAssocID="{47B0A1F9-214E-D649-8BBB-9E01648684C2}" presName="childRect" presStyleLbl="bgAcc1" presStyleIdx="2" presStyleCnt="3">
        <dgm:presLayoutVars>
          <dgm:bulletEnabled val="1"/>
        </dgm:presLayoutVars>
      </dgm:prSet>
      <dgm:spPr/>
    </dgm:pt>
    <dgm:pt modelId="{2545B8CB-CDD9-D945-8668-F3858FA921E3}" type="pres">
      <dgm:prSet presAssocID="{47B0A1F9-214E-D649-8BBB-9E01648684C2}" presName="parentText" presStyleLbl="node1" presStyleIdx="0" presStyleCnt="0">
        <dgm:presLayoutVars>
          <dgm:chMax val="0"/>
          <dgm:bulletEnabled val="1"/>
        </dgm:presLayoutVars>
      </dgm:prSet>
      <dgm:spPr/>
    </dgm:pt>
    <dgm:pt modelId="{D8A88315-E3C8-AC4A-B1D1-2EDB11987FB0}" type="pres">
      <dgm:prSet presAssocID="{47B0A1F9-214E-D649-8BBB-9E01648684C2}" presName="parentRect" presStyleLbl="alignNode1" presStyleIdx="2" presStyleCnt="3"/>
      <dgm:spPr/>
    </dgm:pt>
    <dgm:pt modelId="{4110EFA9-D28E-6B48-82E1-9A6D9CD4B1E6}" type="pres">
      <dgm:prSet presAssocID="{47B0A1F9-214E-D649-8BBB-9E01648684C2}" presName="adorn" presStyleLbl="fgAccFollowNode1" presStyleIdx="2" presStyleCnt="3"/>
      <dgm:spPr>
        <a:blipFill>
          <a:blip xmlns:r="http://schemas.openxmlformats.org/officeDocument/2006/relationships" r:embed="rId4"/>
          <a:srcRect/>
          <a:stretch>
            <a:fillRect/>
          </a:stretch>
        </a:blipFill>
      </dgm:spPr>
    </dgm:pt>
  </dgm:ptLst>
  <dgm:cxnLst>
    <dgm:cxn modelId="{4FE5050E-DEA7-C843-A220-6F25A8CD5E34}" type="presOf" srcId="{DC998138-E360-2747-9DB4-446A590F287B}" destId="{7D82CF63-F5A6-7542-914E-53EE0DED810C}" srcOrd="0" destOrd="1" presId="urn:microsoft.com/office/officeart/2005/8/layout/bList2"/>
    <dgm:cxn modelId="{D7955512-DB83-C34D-9D91-A503BF9325F2}" type="presOf" srcId="{1DE60D1A-A79C-2244-B4DC-16C625DB9030}" destId="{280D596E-62E4-7B44-BB1E-F46F82920927}" srcOrd="0" destOrd="0" presId="urn:microsoft.com/office/officeart/2005/8/layout/bList2"/>
    <dgm:cxn modelId="{F1A8F218-A12E-7840-80D3-965B0322DD50}" srcId="{28CA8BA6-DC2F-D247-A06D-BFE2DF470804}" destId="{C071177E-629A-CD41-8198-4E109C7638CA}" srcOrd="2" destOrd="0" parTransId="{675CCA6C-CBA8-D64E-BB5B-60F38B16CB52}" sibTransId="{EC27B3C1-E853-D14D-B640-F22702C1A192}"/>
    <dgm:cxn modelId="{A1FB131C-9087-574D-8384-9DBBFB9F2750}" type="presOf" srcId="{C071177E-629A-CD41-8198-4E109C7638CA}" destId="{280D596E-62E4-7B44-BB1E-F46F82920927}" srcOrd="0" destOrd="2" presId="urn:microsoft.com/office/officeart/2005/8/layout/bList2"/>
    <dgm:cxn modelId="{7C70511E-B441-7146-A41C-EB23971FDF05}" srcId="{28CA8BA6-DC2F-D247-A06D-BFE2DF470804}" destId="{1DE60D1A-A79C-2244-B4DC-16C625DB9030}" srcOrd="0" destOrd="0" parTransId="{5F43B69F-A0A7-7F4A-A2C9-5B64260AA113}" sibTransId="{BFAC3CB1-A716-DE4E-AB9E-664EAE365EF2}"/>
    <dgm:cxn modelId="{7C386624-1780-3845-A04F-E19F7FDF8484}" srcId="{5E6235F0-DFC4-C840-8303-2F5A6D84C3FC}" destId="{DC998138-E360-2747-9DB4-446A590F287B}" srcOrd="1" destOrd="0" parTransId="{7E4A4887-287C-CC45-894B-E6F2BFE30669}" sibTransId="{2327CFE8-2C85-404A-8E39-7EA3382F65EE}"/>
    <dgm:cxn modelId="{3E9DD42B-D850-C64E-9500-7CD304D9C7E9}" type="presOf" srcId="{4971E07E-13E4-E846-B484-17B417ECA97D}" destId="{9D0B64E2-3D9D-F245-99F1-3BD8A8F94A57}" srcOrd="0" destOrd="0" presId="urn:microsoft.com/office/officeart/2005/8/layout/bList2"/>
    <dgm:cxn modelId="{5324402E-0B2E-7745-B327-4A565B9EC2A5}" type="presOf" srcId="{2F242565-0344-844A-8A4A-E8F06A6F4C8F}" destId="{7D82CF63-F5A6-7542-914E-53EE0DED810C}" srcOrd="0" destOrd="3" presId="urn:microsoft.com/office/officeart/2005/8/layout/bList2"/>
    <dgm:cxn modelId="{8A8CF533-529F-1D44-9F7C-E01F45052C95}" type="presOf" srcId="{7B1F3B22-4879-1F43-9E52-096F357D22DE}" destId="{7D82CF63-F5A6-7542-914E-53EE0DED810C}" srcOrd="0" destOrd="0" presId="urn:microsoft.com/office/officeart/2005/8/layout/bList2"/>
    <dgm:cxn modelId="{CF2F4C3C-0C92-C040-9FB1-8B2A1E7D3C93}" type="presOf" srcId="{5E6235F0-DFC4-C840-8303-2F5A6D84C3FC}" destId="{578D412B-63C7-D641-B245-0C3B479C66D3}" srcOrd="1" destOrd="0" presId="urn:microsoft.com/office/officeart/2005/8/layout/bList2"/>
    <dgm:cxn modelId="{3143993F-B99F-C844-B023-3344BF9D9F3D}" type="presOf" srcId="{6CF47E1E-3DC9-774E-BCAD-BC8FD33F3FA6}" destId="{7D82CF63-F5A6-7542-914E-53EE0DED810C}" srcOrd="0" destOrd="2" presId="urn:microsoft.com/office/officeart/2005/8/layout/bList2"/>
    <dgm:cxn modelId="{CD73945D-CBE1-9749-ACDD-76A732F84B84}" type="presOf" srcId="{8D2E95CB-24EC-3F46-8176-7E588C673BBF}" destId="{DBE7E683-1D0E-A045-A307-284E8E10DC43}" srcOrd="0" destOrd="0" presId="urn:microsoft.com/office/officeart/2005/8/layout/bList2"/>
    <dgm:cxn modelId="{6DCB3362-D045-BE45-A3D1-7558A13E6FE3}" srcId="{5E6235F0-DFC4-C840-8303-2F5A6D84C3FC}" destId="{6CF47E1E-3DC9-774E-BCAD-BC8FD33F3FA6}" srcOrd="2" destOrd="0" parTransId="{83279680-E959-9F4D-BFAB-BC1C1E2A9375}" sibTransId="{4A5CE78A-60FA-F745-AC09-5200DECC1EC7}"/>
    <dgm:cxn modelId="{CE309069-89E4-144A-8546-5906BF187C1E}" type="presOf" srcId="{2452072B-2F0D-444B-B861-D0188C9EC30C}" destId="{6FBFBD91-D3B5-2648-8146-9D1342F54E54}" srcOrd="0" destOrd="0" presId="urn:microsoft.com/office/officeart/2005/8/layout/bList2"/>
    <dgm:cxn modelId="{9B355285-F62B-744E-AEE9-0556C9050CCF}" type="presOf" srcId="{28CA8BA6-DC2F-D247-A06D-BFE2DF470804}" destId="{DC56D9A6-71FA-5345-AAD9-D72A907CC57A}" srcOrd="1" destOrd="0" presId="urn:microsoft.com/office/officeart/2005/8/layout/bList2"/>
    <dgm:cxn modelId="{C89DC292-780B-F04C-AACA-9D24FA5B213E}" srcId="{2452072B-2F0D-444B-B861-D0188C9EC30C}" destId="{47B0A1F9-214E-D649-8BBB-9E01648684C2}" srcOrd="2" destOrd="0" parTransId="{F889713F-6AA6-CB4D-86C3-96607655C8DD}" sibTransId="{EA756793-9FD3-5B40-8D7D-C820096F3176}"/>
    <dgm:cxn modelId="{213A2898-CF4D-1E44-9226-C574D4C74699}" type="presOf" srcId="{47B0A1F9-214E-D649-8BBB-9E01648684C2}" destId="{D8A88315-E3C8-AC4A-B1D1-2EDB11987FB0}" srcOrd="1" destOrd="0" presId="urn:microsoft.com/office/officeart/2005/8/layout/bList2"/>
    <dgm:cxn modelId="{3E44509D-636A-0E4C-BE17-5DF6133F7781}" type="presOf" srcId="{28CA8BA6-DC2F-D247-A06D-BFE2DF470804}" destId="{492C4170-8E6A-834F-A160-7F11C9329BDA}" srcOrd="0" destOrd="0" presId="urn:microsoft.com/office/officeart/2005/8/layout/bList2"/>
    <dgm:cxn modelId="{1E49349F-77A3-ED4F-B5AB-A3C769ECD6C3}" type="presOf" srcId="{2876F30B-A583-2B4B-9B00-1FD5ED5C9D92}" destId="{280D596E-62E4-7B44-BB1E-F46F82920927}" srcOrd="0" destOrd="1" presId="urn:microsoft.com/office/officeart/2005/8/layout/bList2"/>
    <dgm:cxn modelId="{B2D0B69F-59B3-094E-ADF3-903B7E137077}" srcId="{2452072B-2F0D-444B-B861-D0188C9EC30C}" destId="{28CA8BA6-DC2F-D247-A06D-BFE2DF470804}" srcOrd="1" destOrd="0" parTransId="{786A78DD-BC65-8349-91F4-98640E6B3B06}" sibTransId="{8D2E95CB-24EC-3F46-8176-7E588C673BBF}"/>
    <dgm:cxn modelId="{313686AE-B06A-9C49-82CF-E577C0F9FE36}" srcId="{47B0A1F9-214E-D649-8BBB-9E01648684C2}" destId="{E24397FC-E7D3-9449-B3F8-281D10A6E121}" srcOrd="1" destOrd="0" parTransId="{951EED8C-580F-0F40-B81C-9F1348538189}" sibTransId="{A969DCAB-5365-D948-916A-016DAC22F335}"/>
    <dgm:cxn modelId="{F65EEFAF-1622-A540-90CD-BE76C101A1F5}" type="presOf" srcId="{E24397FC-E7D3-9449-B3F8-281D10A6E121}" destId="{F1812609-1DBB-0046-BD69-6A4A57048DFD}" srcOrd="0" destOrd="1" presId="urn:microsoft.com/office/officeart/2005/8/layout/bList2"/>
    <dgm:cxn modelId="{1CFC0EBA-15FC-D04A-8155-D4C87B98BD45}" srcId="{5E6235F0-DFC4-C840-8303-2F5A6D84C3FC}" destId="{2F242565-0344-844A-8A4A-E8F06A6F4C8F}" srcOrd="3" destOrd="0" parTransId="{6F7990A0-F5A7-3048-B2BD-84B33FB94C45}" sibTransId="{67A8E610-6724-D646-B774-004C35803065}"/>
    <dgm:cxn modelId="{D70F15C3-B50A-5948-81F9-0E50472099D3}" srcId="{47B0A1F9-214E-D649-8BBB-9E01648684C2}" destId="{DDEFE355-6C74-654C-92BC-220A7EF11BED}" srcOrd="0" destOrd="0" parTransId="{EF9778BB-61F6-7640-8213-A5808EB9ABAD}" sibTransId="{329782E0-8E30-1B4B-A2BB-77B8CF243C44}"/>
    <dgm:cxn modelId="{8AB3D8C6-8B1C-0B46-B6A2-5C9FA747C1CE}" srcId="{2452072B-2F0D-444B-B861-D0188C9EC30C}" destId="{5E6235F0-DFC4-C840-8303-2F5A6D84C3FC}" srcOrd="0" destOrd="0" parTransId="{4B7E01E9-11E1-654A-80D3-BA08DE57BAC8}" sibTransId="{4971E07E-13E4-E846-B484-17B417ECA97D}"/>
    <dgm:cxn modelId="{F7E8A8D1-1E31-0645-90FA-E5A52DFD724A}" type="presOf" srcId="{DDEFE355-6C74-654C-92BC-220A7EF11BED}" destId="{F1812609-1DBB-0046-BD69-6A4A57048DFD}" srcOrd="0" destOrd="0" presId="urn:microsoft.com/office/officeart/2005/8/layout/bList2"/>
    <dgm:cxn modelId="{453FA8D9-8C25-0C4E-8241-6BE34C750215}" srcId="{5E6235F0-DFC4-C840-8303-2F5A6D84C3FC}" destId="{7B1F3B22-4879-1F43-9E52-096F357D22DE}" srcOrd="0" destOrd="0" parTransId="{3B9A5567-1876-0E40-9EC8-4C3A2B4B7804}" sibTransId="{CE1C0A50-B957-2341-86AC-D4AE83504396}"/>
    <dgm:cxn modelId="{B6CE40DA-331F-1B4B-BF8C-E9AB7372E9B0}" type="presOf" srcId="{5E6235F0-DFC4-C840-8303-2F5A6D84C3FC}" destId="{59C7D625-B849-3141-8E32-7A788FAFB854}" srcOrd="0" destOrd="0" presId="urn:microsoft.com/office/officeart/2005/8/layout/bList2"/>
    <dgm:cxn modelId="{70EF7CF2-E7FE-8244-B200-BF0740201F10}" srcId="{28CA8BA6-DC2F-D247-A06D-BFE2DF470804}" destId="{2876F30B-A583-2B4B-9B00-1FD5ED5C9D92}" srcOrd="1" destOrd="0" parTransId="{B472C28E-AF09-F244-B692-0FE5384D4C62}" sibTransId="{C2D353FF-2F45-4443-9086-A1E54A26AF9C}"/>
    <dgm:cxn modelId="{475A5FF4-5421-314C-9C13-4FCD23FA4DC7}" type="presOf" srcId="{47B0A1F9-214E-D649-8BBB-9E01648684C2}" destId="{2545B8CB-CDD9-D945-8668-F3858FA921E3}" srcOrd="0" destOrd="0" presId="urn:microsoft.com/office/officeart/2005/8/layout/bList2"/>
    <dgm:cxn modelId="{DB6DBB4E-F262-334A-A562-45AB2BEED4B7}" type="presParOf" srcId="{6FBFBD91-D3B5-2648-8146-9D1342F54E54}" destId="{84D6BD26-0C06-AC44-A14E-7A491B90370B}" srcOrd="0" destOrd="0" presId="urn:microsoft.com/office/officeart/2005/8/layout/bList2"/>
    <dgm:cxn modelId="{9163E463-B2FF-F349-9649-0E43F3B0E589}" type="presParOf" srcId="{84D6BD26-0C06-AC44-A14E-7A491B90370B}" destId="{7D82CF63-F5A6-7542-914E-53EE0DED810C}" srcOrd="0" destOrd="0" presId="urn:microsoft.com/office/officeart/2005/8/layout/bList2"/>
    <dgm:cxn modelId="{C9FB52AC-FE46-684E-8795-C3BADBE5CBEC}" type="presParOf" srcId="{84D6BD26-0C06-AC44-A14E-7A491B90370B}" destId="{59C7D625-B849-3141-8E32-7A788FAFB854}" srcOrd="1" destOrd="0" presId="urn:microsoft.com/office/officeart/2005/8/layout/bList2"/>
    <dgm:cxn modelId="{5CE29545-11D3-C443-9C86-EC90A3EC7F5C}" type="presParOf" srcId="{84D6BD26-0C06-AC44-A14E-7A491B90370B}" destId="{578D412B-63C7-D641-B245-0C3B479C66D3}" srcOrd="2" destOrd="0" presId="urn:microsoft.com/office/officeart/2005/8/layout/bList2"/>
    <dgm:cxn modelId="{55BC8B11-AC6A-0746-9B27-F337202CB35E}" type="presParOf" srcId="{84D6BD26-0C06-AC44-A14E-7A491B90370B}" destId="{DC14568D-7B1D-ED4E-8EBB-3542D14C7D5D}" srcOrd="3" destOrd="0" presId="urn:microsoft.com/office/officeart/2005/8/layout/bList2"/>
    <dgm:cxn modelId="{570EDCC4-A457-A341-9B6A-090634F2AFF6}" type="presParOf" srcId="{6FBFBD91-D3B5-2648-8146-9D1342F54E54}" destId="{9D0B64E2-3D9D-F245-99F1-3BD8A8F94A57}" srcOrd="1" destOrd="0" presId="urn:microsoft.com/office/officeart/2005/8/layout/bList2"/>
    <dgm:cxn modelId="{1C121913-881B-914C-90CB-9C45535BA5C8}" type="presParOf" srcId="{6FBFBD91-D3B5-2648-8146-9D1342F54E54}" destId="{B56BCC21-B787-6641-93C3-BBD94FE7BA67}" srcOrd="2" destOrd="0" presId="urn:microsoft.com/office/officeart/2005/8/layout/bList2"/>
    <dgm:cxn modelId="{6DA2C7CA-9193-6242-8905-A6E84FEB2DB3}" type="presParOf" srcId="{B56BCC21-B787-6641-93C3-BBD94FE7BA67}" destId="{280D596E-62E4-7B44-BB1E-F46F82920927}" srcOrd="0" destOrd="0" presId="urn:microsoft.com/office/officeart/2005/8/layout/bList2"/>
    <dgm:cxn modelId="{2D64729D-4401-6246-9503-99E95B0EBE12}" type="presParOf" srcId="{B56BCC21-B787-6641-93C3-BBD94FE7BA67}" destId="{492C4170-8E6A-834F-A160-7F11C9329BDA}" srcOrd="1" destOrd="0" presId="urn:microsoft.com/office/officeart/2005/8/layout/bList2"/>
    <dgm:cxn modelId="{0F4E1EA9-D48C-8944-AFAB-8B14813D28DB}" type="presParOf" srcId="{B56BCC21-B787-6641-93C3-BBD94FE7BA67}" destId="{DC56D9A6-71FA-5345-AAD9-D72A907CC57A}" srcOrd="2" destOrd="0" presId="urn:microsoft.com/office/officeart/2005/8/layout/bList2"/>
    <dgm:cxn modelId="{F35BF6AB-3066-CE42-9742-4F48821ADCAC}" type="presParOf" srcId="{B56BCC21-B787-6641-93C3-BBD94FE7BA67}" destId="{284A139B-C5A2-C645-B680-960E14408A9A}" srcOrd="3" destOrd="0" presId="urn:microsoft.com/office/officeart/2005/8/layout/bList2"/>
    <dgm:cxn modelId="{6341CE9E-2089-CE44-92C4-79B4F9BF6E50}" type="presParOf" srcId="{6FBFBD91-D3B5-2648-8146-9D1342F54E54}" destId="{DBE7E683-1D0E-A045-A307-284E8E10DC43}" srcOrd="3" destOrd="0" presId="urn:microsoft.com/office/officeart/2005/8/layout/bList2"/>
    <dgm:cxn modelId="{35A89B03-C193-D74A-BC5B-D4A799BE4BF1}" type="presParOf" srcId="{6FBFBD91-D3B5-2648-8146-9D1342F54E54}" destId="{FFBA3EA6-A22E-CF46-B12F-7730E54A763B}" srcOrd="4" destOrd="0" presId="urn:microsoft.com/office/officeart/2005/8/layout/bList2"/>
    <dgm:cxn modelId="{CB5E4947-1578-F34F-8183-C1E858B7AC5B}" type="presParOf" srcId="{FFBA3EA6-A22E-CF46-B12F-7730E54A763B}" destId="{F1812609-1DBB-0046-BD69-6A4A57048DFD}" srcOrd="0" destOrd="0" presId="urn:microsoft.com/office/officeart/2005/8/layout/bList2"/>
    <dgm:cxn modelId="{D4CBD67F-EDB9-E340-8A73-59A0D012CEA8}" type="presParOf" srcId="{FFBA3EA6-A22E-CF46-B12F-7730E54A763B}" destId="{2545B8CB-CDD9-D945-8668-F3858FA921E3}" srcOrd="1" destOrd="0" presId="urn:microsoft.com/office/officeart/2005/8/layout/bList2"/>
    <dgm:cxn modelId="{BB84C799-26D4-A149-ABB3-C26249C88195}" type="presParOf" srcId="{FFBA3EA6-A22E-CF46-B12F-7730E54A763B}" destId="{D8A88315-E3C8-AC4A-B1D1-2EDB11987FB0}" srcOrd="2" destOrd="0" presId="urn:microsoft.com/office/officeart/2005/8/layout/bList2"/>
    <dgm:cxn modelId="{D18161AA-4129-7E48-9881-27791E0F74F2}" type="presParOf" srcId="{FFBA3EA6-A22E-CF46-B12F-7730E54A763B}" destId="{4110EFA9-D28E-6B48-82E1-9A6D9CD4B1E6}"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699CA1-E905-4EEC-A358-66FBB7D3F4FB}" type="doc">
      <dgm:prSet loTypeId="urn:microsoft.com/office/officeart/2008/layout/PictureStrips" loCatId="list" qsTypeId="urn:microsoft.com/office/officeart/2005/8/quickstyle/simple1" qsCatId="simple" csTypeId="urn:microsoft.com/office/officeart/2005/8/colors/accent3_1" csCatId="accent3" phldr="1"/>
      <dgm:spPr/>
      <dgm:t>
        <a:bodyPr/>
        <a:lstStyle/>
        <a:p>
          <a:endParaRPr lang="en-US"/>
        </a:p>
      </dgm:t>
    </dgm:pt>
    <dgm:pt modelId="{21D75B15-E6AB-4A62-B948-BECC1F03613C}">
      <dgm:prSet/>
      <dgm:spPr/>
      <dgm:t>
        <a:bodyPr/>
        <a:lstStyle/>
        <a:p>
          <a:r>
            <a:rPr lang="en-GB" b="1" dirty="0"/>
            <a:t>Loss / Loans</a:t>
          </a:r>
          <a:endParaRPr lang="en-US" dirty="0"/>
        </a:p>
      </dgm:t>
    </dgm:pt>
    <dgm:pt modelId="{3BF38C8F-208B-461E-A748-160B6178B399}" type="parTrans" cxnId="{AAAD06BB-F064-4CF5-82EE-8751A6A4D4F5}">
      <dgm:prSet/>
      <dgm:spPr/>
      <dgm:t>
        <a:bodyPr/>
        <a:lstStyle/>
        <a:p>
          <a:endParaRPr lang="en-US"/>
        </a:p>
      </dgm:t>
    </dgm:pt>
    <dgm:pt modelId="{DD47B60F-0647-43C4-8574-05C5E26F66DB}" type="sibTrans" cxnId="{AAAD06BB-F064-4CF5-82EE-8751A6A4D4F5}">
      <dgm:prSet/>
      <dgm:spPr/>
      <dgm:t>
        <a:bodyPr/>
        <a:lstStyle/>
        <a:p>
          <a:endParaRPr lang="en-US"/>
        </a:p>
      </dgm:t>
    </dgm:pt>
    <dgm:pt modelId="{9840FEFC-A0FD-4735-8D9C-C4F2C8C7EA28}">
      <dgm:prSet/>
      <dgm:spPr/>
      <dgm:t>
        <a:bodyPr/>
        <a:lstStyle/>
        <a:p>
          <a:r>
            <a:rPr lang="en-GB" b="1" dirty="0"/>
            <a:t>Leverage</a:t>
          </a:r>
          <a:endParaRPr lang="en-US" dirty="0"/>
        </a:p>
      </dgm:t>
    </dgm:pt>
    <dgm:pt modelId="{63724B5C-7512-4BA8-971A-FFA3D04887ED}" type="parTrans" cxnId="{95CC9C1D-8618-4F9A-BD75-9413A5763B47}">
      <dgm:prSet/>
      <dgm:spPr/>
      <dgm:t>
        <a:bodyPr/>
        <a:lstStyle/>
        <a:p>
          <a:endParaRPr lang="en-US"/>
        </a:p>
      </dgm:t>
    </dgm:pt>
    <dgm:pt modelId="{86774F1C-3DA7-480D-BB98-68DFC43CAF8E}" type="sibTrans" cxnId="{95CC9C1D-8618-4F9A-BD75-9413A5763B47}">
      <dgm:prSet/>
      <dgm:spPr/>
      <dgm:t>
        <a:bodyPr/>
        <a:lstStyle/>
        <a:p>
          <a:endParaRPr lang="en-US"/>
        </a:p>
      </dgm:t>
    </dgm:pt>
    <dgm:pt modelId="{765DD486-48AE-4D32-92AE-FD25F4691A47}">
      <dgm:prSet/>
      <dgm:spPr/>
      <dgm:t>
        <a:bodyPr/>
        <a:lstStyle/>
        <a:p>
          <a:r>
            <a:rPr lang="en-GB" b="1" dirty="0"/>
            <a:t>Liquidity</a:t>
          </a:r>
          <a:endParaRPr lang="en-US" dirty="0"/>
        </a:p>
      </dgm:t>
    </dgm:pt>
    <dgm:pt modelId="{61881256-747A-46D3-8629-999B55268678}" type="parTrans" cxnId="{78FF67CB-CC43-466D-A457-4FF8CD1175AD}">
      <dgm:prSet/>
      <dgm:spPr/>
      <dgm:t>
        <a:bodyPr/>
        <a:lstStyle/>
        <a:p>
          <a:endParaRPr lang="en-US"/>
        </a:p>
      </dgm:t>
    </dgm:pt>
    <dgm:pt modelId="{879DB7C4-6CE2-4778-B4E1-B1694EA55C6E}" type="sibTrans" cxnId="{78FF67CB-CC43-466D-A457-4FF8CD1175AD}">
      <dgm:prSet/>
      <dgm:spPr/>
      <dgm:t>
        <a:bodyPr/>
        <a:lstStyle/>
        <a:p>
          <a:endParaRPr lang="en-US"/>
        </a:p>
      </dgm:t>
    </dgm:pt>
    <dgm:pt modelId="{E2F09BB2-E80C-4642-A205-968318E7D6DF}">
      <dgm:prSet/>
      <dgm:spPr/>
      <dgm:t>
        <a:bodyPr/>
        <a:lstStyle/>
        <a:p>
          <a:r>
            <a:rPr lang="en-GB" b="1" dirty="0"/>
            <a:t>Linkages</a:t>
          </a:r>
          <a:endParaRPr lang="en-US" dirty="0"/>
        </a:p>
      </dgm:t>
    </dgm:pt>
    <dgm:pt modelId="{94146656-BEEA-4187-84E1-2AB12FE9D2CD}" type="parTrans" cxnId="{C41B296B-134A-4326-8E14-F8B872D94F99}">
      <dgm:prSet/>
      <dgm:spPr/>
      <dgm:t>
        <a:bodyPr/>
        <a:lstStyle/>
        <a:p>
          <a:endParaRPr lang="en-US"/>
        </a:p>
      </dgm:t>
    </dgm:pt>
    <dgm:pt modelId="{C7D8C08F-B39F-4FB4-B96D-7CC2BAD6BD2B}" type="sibTrans" cxnId="{C41B296B-134A-4326-8E14-F8B872D94F99}">
      <dgm:prSet/>
      <dgm:spPr/>
      <dgm:t>
        <a:bodyPr/>
        <a:lstStyle/>
        <a:p>
          <a:endParaRPr lang="en-US"/>
        </a:p>
      </dgm:t>
    </dgm:pt>
    <dgm:pt modelId="{8BBB3D75-31FA-40C6-81CF-D41F8B5DFB29}">
      <dgm:prSet/>
      <dgm:spPr/>
      <dgm:t>
        <a:bodyPr/>
        <a:lstStyle/>
        <a:p>
          <a:r>
            <a:rPr lang="en-GB" dirty="0"/>
            <a:t>Credit risk of default</a:t>
          </a:r>
          <a:endParaRPr lang="en-US" dirty="0"/>
        </a:p>
      </dgm:t>
    </dgm:pt>
    <dgm:pt modelId="{96CC4860-2A41-41B2-95E9-49B2566B8B92}" type="parTrans" cxnId="{643EE7E9-B9E7-4212-9FA7-1ED1620D93E3}">
      <dgm:prSet/>
      <dgm:spPr/>
      <dgm:t>
        <a:bodyPr/>
        <a:lstStyle/>
        <a:p>
          <a:endParaRPr lang="en-US"/>
        </a:p>
      </dgm:t>
    </dgm:pt>
    <dgm:pt modelId="{71D71293-44F9-4B9D-A0F5-305D53D1ACA7}" type="sibTrans" cxnId="{643EE7E9-B9E7-4212-9FA7-1ED1620D93E3}">
      <dgm:prSet/>
      <dgm:spPr/>
      <dgm:t>
        <a:bodyPr/>
        <a:lstStyle/>
        <a:p>
          <a:endParaRPr lang="en-US"/>
        </a:p>
      </dgm:t>
    </dgm:pt>
    <dgm:pt modelId="{D1F61345-B97F-4F60-8DE7-3101816D7F67}">
      <dgm:prSet/>
      <dgm:spPr/>
      <dgm:t>
        <a:bodyPr/>
        <a:lstStyle/>
        <a:p>
          <a:r>
            <a:rPr lang="en-GB" dirty="0"/>
            <a:t>Speculative borrowing</a:t>
          </a:r>
          <a:endParaRPr lang="en-US" dirty="0"/>
        </a:p>
      </dgm:t>
    </dgm:pt>
    <dgm:pt modelId="{5112221A-B3E0-4FE0-80D5-EC49630CF1B4}" type="parTrans" cxnId="{DE33AC15-242A-4513-B1D9-6573B728FE47}">
      <dgm:prSet/>
      <dgm:spPr/>
      <dgm:t>
        <a:bodyPr/>
        <a:lstStyle/>
        <a:p>
          <a:endParaRPr lang="en-US"/>
        </a:p>
      </dgm:t>
    </dgm:pt>
    <dgm:pt modelId="{AAD98F32-0FCF-4CE4-B117-2930E00661B1}" type="sibTrans" cxnId="{DE33AC15-242A-4513-B1D9-6573B728FE47}">
      <dgm:prSet/>
      <dgm:spPr/>
      <dgm:t>
        <a:bodyPr/>
        <a:lstStyle/>
        <a:p>
          <a:endParaRPr lang="en-US"/>
        </a:p>
      </dgm:t>
    </dgm:pt>
    <dgm:pt modelId="{453E214A-B37F-4A6B-9770-BDAE6602BCBC}">
      <dgm:prSet/>
      <dgm:spPr/>
      <dgm:t>
        <a:bodyPr/>
        <a:lstStyle/>
        <a:p>
          <a:r>
            <a:rPr lang="en-GB" dirty="0"/>
            <a:t>Derivatives</a:t>
          </a:r>
          <a:endParaRPr lang="en-US" dirty="0"/>
        </a:p>
      </dgm:t>
    </dgm:pt>
    <dgm:pt modelId="{9258E65A-700D-4F75-9327-AEA6C2FD2B29}" type="parTrans" cxnId="{F8B3BF73-27AA-4E9B-A5F8-CC155CBDDEA3}">
      <dgm:prSet/>
      <dgm:spPr/>
      <dgm:t>
        <a:bodyPr/>
        <a:lstStyle/>
        <a:p>
          <a:endParaRPr lang="en-US"/>
        </a:p>
      </dgm:t>
    </dgm:pt>
    <dgm:pt modelId="{7CB8B9CB-836D-471D-86BB-A3BF9BFC0763}" type="sibTrans" cxnId="{F8B3BF73-27AA-4E9B-A5F8-CC155CBDDEA3}">
      <dgm:prSet/>
      <dgm:spPr/>
      <dgm:t>
        <a:bodyPr/>
        <a:lstStyle/>
        <a:p>
          <a:endParaRPr lang="en-US"/>
        </a:p>
      </dgm:t>
    </dgm:pt>
    <dgm:pt modelId="{20C58512-F7EB-4FBA-B13A-F4B401011C60}">
      <dgm:prSet/>
      <dgm:spPr/>
      <dgm:t>
        <a:bodyPr/>
        <a:lstStyle/>
        <a:p>
          <a:r>
            <a:rPr lang="en-GB" dirty="0"/>
            <a:t>Market depth</a:t>
          </a:r>
          <a:endParaRPr lang="en-US" dirty="0"/>
        </a:p>
      </dgm:t>
    </dgm:pt>
    <dgm:pt modelId="{8BC3CC28-5961-4EB4-91A2-5E873C85DDEF}" type="parTrans" cxnId="{80954E00-7C72-42DB-8BCD-FBFCB63F6983}">
      <dgm:prSet/>
      <dgm:spPr/>
      <dgm:t>
        <a:bodyPr/>
        <a:lstStyle/>
        <a:p>
          <a:endParaRPr lang="en-US"/>
        </a:p>
      </dgm:t>
    </dgm:pt>
    <dgm:pt modelId="{8E560D9A-6424-4756-B1BF-6F7EBEA49903}" type="sibTrans" cxnId="{80954E00-7C72-42DB-8BCD-FBFCB63F6983}">
      <dgm:prSet/>
      <dgm:spPr/>
      <dgm:t>
        <a:bodyPr/>
        <a:lstStyle/>
        <a:p>
          <a:endParaRPr lang="en-US"/>
        </a:p>
      </dgm:t>
    </dgm:pt>
    <dgm:pt modelId="{488DB40F-BD25-4794-A14F-A352ECFAE635}">
      <dgm:prSet/>
      <dgm:spPr/>
      <dgm:t>
        <a:bodyPr/>
        <a:lstStyle/>
        <a:p>
          <a:r>
            <a:rPr lang="en-GB" dirty="0"/>
            <a:t>Dealer of last resort</a:t>
          </a:r>
          <a:endParaRPr lang="en-US" dirty="0"/>
        </a:p>
      </dgm:t>
    </dgm:pt>
    <dgm:pt modelId="{067123D8-4661-4196-A359-593256ED8A6C}" type="parTrans" cxnId="{C595C99C-68D3-4B1B-A676-636BD1B1F0FD}">
      <dgm:prSet/>
      <dgm:spPr/>
      <dgm:t>
        <a:bodyPr/>
        <a:lstStyle/>
        <a:p>
          <a:endParaRPr lang="en-US"/>
        </a:p>
      </dgm:t>
    </dgm:pt>
    <dgm:pt modelId="{DA2B385C-4790-47A0-9FD6-8AE3764F91EA}" type="sibTrans" cxnId="{C595C99C-68D3-4B1B-A676-636BD1B1F0FD}">
      <dgm:prSet/>
      <dgm:spPr/>
      <dgm:t>
        <a:bodyPr/>
        <a:lstStyle/>
        <a:p>
          <a:endParaRPr lang="en-US"/>
        </a:p>
      </dgm:t>
    </dgm:pt>
    <dgm:pt modelId="{B25F72E3-04AD-4B2D-B8FB-E7DF3CD54C02}">
      <dgm:prSet/>
      <dgm:spPr/>
      <dgm:t>
        <a:bodyPr/>
        <a:lstStyle/>
        <a:p>
          <a:r>
            <a:rPr lang="en-GB" dirty="0"/>
            <a:t>Direct exposures</a:t>
          </a:r>
          <a:endParaRPr lang="en-US" dirty="0"/>
        </a:p>
      </dgm:t>
    </dgm:pt>
    <dgm:pt modelId="{98F4AF97-D479-4CC4-97DE-0324CB71D764}" type="parTrans" cxnId="{DDAB4B35-DED6-4AE2-9879-095790265B8D}">
      <dgm:prSet/>
      <dgm:spPr/>
      <dgm:t>
        <a:bodyPr/>
        <a:lstStyle/>
        <a:p>
          <a:endParaRPr lang="en-US"/>
        </a:p>
      </dgm:t>
    </dgm:pt>
    <dgm:pt modelId="{31E48326-6578-446F-80D3-93B0D73B06E1}" type="sibTrans" cxnId="{DDAB4B35-DED6-4AE2-9879-095790265B8D}">
      <dgm:prSet/>
      <dgm:spPr/>
      <dgm:t>
        <a:bodyPr/>
        <a:lstStyle/>
        <a:p>
          <a:endParaRPr lang="en-US"/>
        </a:p>
      </dgm:t>
    </dgm:pt>
    <dgm:pt modelId="{A32BAAD6-F379-4F68-9A16-96B098852954}">
      <dgm:prSet/>
      <dgm:spPr/>
      <dgm:t>
        <a:bodyPr/>
        <a:lstStyle/>
        <a:p>
          <a:r>
            <a:rPr lang="en-GB" dirty="0"/>
            <a:t>Indirect – common assets</a:t>
          </a:r>
          <a:endParaRPr lang="en-US" dirty="0"/>
        </a:p>
      </dgm:t>
    </dgm:pt>
    <dgm:pt modelId="{FC997D8A-45A2-4CF8-8630-07D04C0F1FF3}" type="parTrans" cxnId="{9E8CE3B2-731E-4C82-AC14-7EE569C76448}">
      <dgm:prSet/>
      <dgm:spPr/>
      <dgm:t>
        <a:bodyPr/>
        <a:lstStyle/>
        <a:p>
          <a:endParaRPr lang="en-US"/>
        </a:p>
      </dgm:t>
    </dgm:pt>
    <dgm:pt modelId="{EA5C1CB7-EFFB-48DA-A08D-A591C5993A1F}" type="sibTrans" cxnId="{9E8CE3B2-731E-4C82-AC14-7EE569C76448}">
      <dgm:prSet/>
      <dgm:spPr/>
      <dgm:t>
        <a:bodyPr/>
        <a:lstStyle/>
        <a:p>
          <a:endParaRPr lang="en-US"/>
        </a:p>
      </dgm:t>
    </dgm:pt>
    <dgm:pt modelId="{55FD5BAB-2911-4FA5-AC21-6EDBD8FC7D7A}">
      <dgm:prSet/>
      <dgm:spPr/>
      <dgm:t>
        <a:bodyPr/>
        <a:lstStyle/>
        <a:p>
          <a:r>
            <a:rPr lang="en-GB" dirty="0"/>
            <a:t>Analytics</a:t>
          </a:r>
          <a:endParaRPr lang="en-US" dirty="0"/>
        </a:p>
      </dgm:t>
    </dgm:pt>
    <dgm:pt modelId="{BBAFC5C0-D71A-4C73-A18C-5B32F5720592}" type="parTrans" cxnId="{43985E44-E558-43F5-B1D1-522DBBC59400}">
      <dgm:prSet/>
      <dgm:spPr/>
      <dgm:t>
        <a:bodyPr/>
        <a:lstStyle/>
        <a:p>
          <a:endParaRPr lang="en-US"/>
        </a:p>
      </dgm:t>
    </dgm:pt>
    <dgm:pt modelId="{CA7A97F6-C2AB-4C19-B296-A65F16EBCD0A}" type="sibTrans" cxnId="{43985E44-E558-43F5-B1D1-522DBBC59400}">
      <dgm:prSet/>
      <dgm:spPr/>
      <dgm:t>
        <a:bodyPr/>
        <a:lstStyle/>
        <a:p>
          <a:endParaRPr lang="en-US"/>
        </a:p>
      </dgm:t>
    </dgm:pt>
    <dgm:pt modelId="{56A942F1-71E2-4840-8189-561F3350F85D}">
      <dgm:prSet/>
      <dgm:spPr/>
      <dgm:t>
        <a:bodyPr/>
        <a:lstStyle/>
        <a:p>
          <a:r>
            <a:rPr lang="en-GB" dirty="0"/>
            <a:t>Correlations, multivariate</a:t>
          </a:r>
          <a:endParaRPr lang="en-US" dirty="0"/>
        </a:p>
      </dgm:t>
    </dgm:pt>
    <dgm:pt modelId="{1DC8E40A-68E0-4EC4-A3DA-D3706F4E9529}" type="parTrans" cxnId="{CE3B41F2-8B75-483F-8FF3-01B679E25ECD}">
      <dgm:prSet/>
      <dgm:spPr/>
      <dgm:t>
        <a:bodyPr/>
        <a:lstStyle/>
        <a:p>
          <a:endParaRPr lang="en-US"/>
        </a:p>
      </dgm:t>
    </dgm:pt>
    <dgm:pt modelId="{2B38C7DA-3710-46A9-A1EE-5CA0DF66378C}" type="sibTrans" cxnId="{CE3B41F2-8B75-483F-8FF3-01B679E25ECD}">
      <dgm:prSet/>
      <dgm:spPr/>
      <dgm:t>
        <a:bodyPr/>
        <a:lstStyle/>
        <a:p>
          <a:endParaRPr lang="en-US"/>
        </a:p>
      </dgm:t>
    </dgm:pt>
    <dgm:pt modelId="{F06A2347-0DAE-47A5-9E1B-F8E9E7D798B7}">
      <dgm:prSet/>
      <dgm:spPr/>
      <dgm:t>
        <a:bodyPr/>
        <a:lstStyle/>
        <a:p>
          <a:r>
            <a:rPr lang="en-GB" dirty="0"/>
            <a:t>Merton ’74</a:t>
          </a:r>
          <a:endParaRPr lang="en-US" dirty="0"/>
        </a:p>
      </dgm:t>
    </dgm:pt>
    <dgm:pt modelId="{54A101E9-C27B-4659-AF64-A1B5841236F5}" type="parTrans" cxnId="{21BD5952-0EDF-43A9-9EFE-A04DA0E45AE4}">
      <dgm:prSet/>
      <dgm:spPr/>
      <dgm:t>
        <a:bodyPr/>
        <a:lstStyle/>
        <a:p>
          <a:endParaRPr lang="en-US"/>
        </a:p>
      </dgm:t>
    </dgm:pt>
    <dgm:pt modelId="{D3836C30-76A3-4111-885F-9A7FD57BCE64}" type="sibTrans" cxnId="{21BD5952-0EDF-43A9-9EFE-A04DA0E45AE4}">
      <dgm:prSet/>
      <dgm:spPr/>
      <dgm:t>
        <a:bodyPr/>
        <a:lstStyle/>
        <a:p>
          <a:endParaRPr lang="en-US"/>
        </a:p>
      </dgm:t>
    </dgm:pt>
    <dgm:pt modelId="{157DFA40-0AEF-4B48-BE8C-611D48816D27}">
      <dgm:prSet/>
      <dgm:spPr/>
      <dgm:t>
        <a:bodyPr/>
        <a:lstStyle/>
        <a:p>
          <a:r>
            <a:rPr lang="en-GB" dirty="0"/>
            <a:t>Structural models</a:t>
          </a:r>
          <a:endParaRPr lang="en-US" dirty="0"/>
        </a:p>
      </dgm:t>
    </dgm:pt>
    <dgm:pt modelId="{1540337F-0657-4E69-B97F-5D1B3AE95563}" type="parTrans" cxnId="{9205F572-891B-46A3-A84B-8C88E1D892F2}">
      <dgm:prSet/>
      <dgm:spPr/>
      <dgm:t>
        <a:bodyPr/>
        <a:lstStyle/>
        <a:p>
          <a:endParaRPr lang="en-US"/>
        </a:p>
      </dgm:t>
    </dgm:pt>
    <dgm:pt modelId="{CFEA62DA-BD4C-4707-9478-13FC7CB9E33C}" type="sibTrans" cxnId="{9205F572-891B-46A3-A84B-8C88E1D892F2}">
      <dgm:prSet/>
      <dgm:spPr/>
      <dgm:t>
        <a:bodyPr/>
        <a:lstStyle/>
        <a:p>
          <a:endParaRPr lang="en-US"/>
        </a:p>
      </dgm:t>
    </dgm:pt>
    <dgm:pt modelId="{0D0304D7-9116-4A49-AA1F-548B5CEE415C}">
      <dgm:prSet/>
      <dgm:spPr/>
      <dgm:t>
        <a:bodyPr/>
        <a:lstStyle/>
        <a:p>
          <a:r>
            <a:rPr lang="en-GB" dirty="0"/>
            <a:t>$ losses intuitive metric for models</a:t>
          </a:r>
          <a:endParaRPr lang="en-US" dirty="0"/>
        </a:p>
      </dgm:t>
    </dgm:pt>
    <dgm:pt modelId="{E36D22A7-705E-4491-9854-D02EF31B7AFD}" type="parTrans" cxnId="{F7D57963-C5D2-49F1-9C89-02429A3BD745}">
      <dgm:prSet/>
      <dgm:spPr/>
      <dgm:t>
        <a:bodyPr/>
        <a:lstStyle/>
        <a:p>
          <a:endParaRPr lang="en-US"/>
        </a:p>
      </dgm:t>
    </dgm:pt>
    <dgm:pt modelId="{3637F5D3-D017-42A0-ADD5-1393105DFB63}" type="sibTrans" cxnId="{F7D57963-C5D2-49F1-9C89-02429A3BD745}">
      <dgm:prSet/>
      <dgm:spPr/>
      <dgm:t>
        <a:bodyPr/>
        <a:lstStyle/>
        <a:p>
          <a:endParaRPr lang="en-US"/>
        </a:p>
      </dgm:t>
    </dgm:pt>
    <dgm:pt modelId="{3AF9F5B8-14B3-45A6-BEAD-09FC4A8A830A}">
      <dgm:prSet/>
      <dgm:spPr/>
      <dgm:t>
        <a:bodyPr/>
        <a:lstStyle/>
        <a:p>
          <a:r>
            <a:rPr lang="en-GB" dirty="0"/>
            <a:t>Contagion</a:t>
          </a:r>
          <a:endParaRPr lang="en-US" dirty="0"/>
        </a:p>
      </dgm:t>
    </dgm:pt>
    <dgm:pt modelId="{566E53F1-0C4F-46EE-A0A8-52508AAABDAD}" type="parTrans" cxnId="{BA261BDB-EE9E-4FA4-AA62-6C5179692086}">
      <dgm:prSet/>
      <dgm:spPr/>
      <dgm:t>
        <a:bodyPr/>
        <a:lstStyle/>
        <a:p>
          <a:endParaRPr lang="en-US"/>
        </a:p>
      </dgm:t>
    </dgm:pt>
    <dgm:pt modelId="{2F9F8629-646A-4DA2-A2E8-595308F0FE91}" type="sibTrans" cxnId="{BA261BDB-EE9E-4FA4-AA62-6C5179692086}">
      <dgm:prSet/>
      <dgm:spPr/>
      <dgm:t>
        <a:bodyPr/>
        <a:lstStyle/>
        <a:p>
          <a:endParaRPr lang="en-US"/>
        </a:p>
      </dgm:t>
    </dgm:pt>
    <dgm:pt modelId="{F35A1410-F99B-4D68-8AA0-A42A842FAE4B}" type="pres">
      <dgm:prSet presAssocID="{1D699CA1-E905-4EEC-A358-66FBB7D3F4FB}" presName="Name0" presStyleCnt="0">
        <dgm:presLayoutVars>
          <dgm:dir/>
          <dgm:resizeHandles val="exact"/>
        </dgm:presLayoutVars>
      </dgm:prSet>
      <dgm:spPr/>
    </dgm:pt>
    <dgm:pt modelId="{2288D29E-F59D-42D2-B25F-D558E42CF9AD}" type="pres">
      <dgm:prSet presAssocID="{21D75B15-E6AB-4A62-B948-BECC1F03613C}" presName="composite" presStyleCnt="0"/>
      <dgm:spPr/>
    </dgm:pt>
    <dgm:pt modelId="{639B1825-003A-4FAB-8341-FA65E3AA3C01}" type="pres">
      <dgm:prSet presAssocID="{21D75B15-E6AB-4A62-B948-BECC1F03613C}" presName="rect1" presStyleLbl="trAlignAcc1" presStyleIdx="0" presStyleCnt="4">
        <dgm:presLayoutVars>
          <dgm:bulletEnabled val="1"/>
        </dgm:presLayoutVars>
      </dgm:prSet>
      <dgm:spPr/>
    </dgm:pt>
    <dgm:pt modelId="{17F8D6B7-D743-4531-A6C5-829E518A54B6}" type="pres">
      <dgm:prSet presAssocID="{21D75B15-E6AB-4A62-B948-BECC1F03613C}" presName="rect2" presStyleLbl="fgImgPlace1" presStyleIdx="0" presStyleCnt="4"/>
      <dgm:spPr>
        <a:blipFill dpi="0" rotWithShape="1">
          <a:blip xmlns:r="http://schemas.openxmlformats.org/officeDocument/2006/relationships" r:embed="rId1"/>
          <a:srcRect/>
          <a:stretch>
            <a:fillRect l="-11934" t="8711" r="-11934" b="8711"/>
          </a:stretch>
        </a:blipFill>
      </dgm:spPr>
    </dgm:pt>
    <dgm:pt modelId="{1E0B5BF9-F473-43BD-A916-36C6E7B4EEDA}" type="pres">
      <dgm:prSet presAssocID="{DD47B60F-0647-43C4-8574-05C5E26F66DB}" presName="sibTrans" presStyleCnt="0"/>
      <dgm:spPr/>
    </dgm:pt>
    <dgm:pt modelId="{D9F22514-68F6-4480-A007-72774E36D06B}" type="pres">
      <dgm:prSet presAssocID="{9840FEFC-A0FD-4735-8D9C-C4F2C8C7EA28}" presName="composite" presStyleCnt="0"/>
      <dgm:spPr/>
    </dgm:pt>
    <dgm:pt modelId="{9ADB53B1-66BD-4FD2-98AD-2A90EFD50ECA}" type="pres">
      <dgm:prSet presAssocID="{9840FEFC-A0FD-4735-8D9C-C4F2C8C7EA28}" presName="rect1" presStyleLbl="trAlignAcc1" presStyleIdx="1" presStyleCnt="4">
        <dgm:presLayoutVars>
          <dgm:bulletEnabled val="1"/>
        </dgm:presLayoutVars>
      </dgm:prSet>
      <dgm:spPr/>
    </dgm:pt>
    <dgm:pt modelId="{4B1D86E8-9773-4E95-8511-E0A78E17C4E6}" type="pres">
      <dgm:prSet presAssocID="{9840FEFC-A0FD-4735-8D9C-C4F2C8C7EA28}" presName="rect2" presStyleLbl="fgImgPlace1" presStyleIdx="1" presStyleCnt="4"/>
      <dgm:spPr>
        <a:blipFill dpi="0" rotWithShape="1">
          <a:blip xmlns:r="http://schemas.openxmlformats.org/officeDocument/2006/relationships" r:embed="rId2"/>
          <a:srcRect/>
          <a:stretch>
            <a:fillRect l="-2024" t="15318" r="-2024" b="15318"/>
          </a:stretch>
        </a:blipFill>
      </dgm:spPr>
    </dgm:pt>
    <dgm:pt modelId="{C7942143-52D8-45D7-9024-642D9ABEF0D0}" type="pres">
      <dgm:prSet presAssocID="{86774F1C-3DA7-480D-BB98-68DFC43CAF8E}" presName="sibTrans" presStyleCnt="0"/>
      <dgm:spPr/>
    </dgm:pt>
    <dgm:pt modelId="{25EE15BC-D902-464F-BD9E-4EDE3F14A95A}" type="pres">
      <dgm:prSet presAssocID="{765DD486-48AE-4D32-92AE-FD25F4691A47}" presName="composite" presStyleCnt="0"/>
      <dgm:spPr/>
    </dgm:pt>
    <dgm:pt modelId="{ACD7F6E4-6BDA-4906-B480-CED2E61A94B7}" type="pres">
      <dgm:prSet presAssocID="{765DD486-48AE-4D32-92AE-FD25F4691A47}" presName="rect1" presStyleLbl="trAlignAcc1" presStyleIdx="2" presStyleCnt="4">
        <dgm:presLayoutVars>
          <dgm:bulletEnabled val="1"/>
        </dgm:presLayoutVars>
      </dgm:prSet>
      <dgm:spPr/>
    </dgm:pt>
    <dgm:pt modelId="{A6951585-ADA3-419A-A5E9-76F6D3FB0F47}" type="pres">
      <dgm:prSet presAssocID="{765DD486-48AE-4D32-92AE-FD25F4691A47}" presName="rect2" presStyleLbl="fgImgPlace1" presStyleIdx="2" presStyleCnt="4"/>
      <dgm:spPr>
        <a:blipFill rotWithShape="1">
          <a:blip xmlns:r="http://schemas.openxmlformats.org/officeDocument/2006/relationships" r:embed="rId3"/>
          <a:srcRect/>
          <a:stretch>
            <a:fillRect l="-25000" r="-25000"/>
          </a:stretch>
        </a:blipFill>
      </dgm:spPr>
      <dgm:extLst>
        <a:ext uri="{E40237B7-FDA0-4F09-8148-C483321AD2D9}">
          <dgm14:cNvPr xmlns:dgm14="http://schemas.microsoft.com/office/drawing/2010/diagram" id="0" name="" descr="Leaky Tap with solid fill"/>
        </a:ext>
      </dgm:extLst>
    </dgm:pt>
    <dgm:pt modelId="{62C77B09-E834-473D-9818-A0CF3794644B}" type="pres">
      <dgm:prSet presAssocID="{879DB7C4-6CE2-4778-B4E1-B1694EA55C6E}" presName="sibTrans" presStyleCnt="0"/>
      <dgm:spPr/>
    </dgm:pt>
    <dgm:pt modelId="{7F846224-7CB5-449F-AFE2-B7C81C3E85B1}" type="pres">
      <dgm:prSet presAssocID="{E2F09BB2-E80C-4642-A205-968318E7D6DF}" presName="composite" presStyleCnt="0"/>
      <dgm:spPr/>
    </dgm:pt>
    <dgm:pt modelId="{554F0922-AE2E-4069-9394-908084749E61}" type="pres">
      <dgm:prSet presAssocID="{E2F09BB2-E80C-4642-A205-968318E7D6DF}" presName="rect1" presStyleLbl="trAlignAcc1" presStyleIdx="3" presStyleCnt="4">
        <dgm:presLayoutVars>
          <dgm:bulletEnabled val="1"/>
        </dgm:presLayoutVars>
      </dgm:prSet>
      <dgm:spPr/>
    </dgm:pt>
    <dgm:pt modelId="{A43CC2BA-536F-4192-8A33-D5E0F38972B6}" type="pres">
      <dgm:prSet presAssocID="{E2F09BB2-E80C-4642-A205-968318E7D6DF}" presName="rect2" presStyleLbl="fgImgPlace1" presStyleIdx="3" presStyleCnt="4"/>
      <dgm:spPr>
        <a:blipFill dpi="0" rotWithShape="1">
          <a:blip xmlns:r="http://schemas.openxmlformats.org/officeDocument/2006/relationships" r:embed="rId4"/>
          <a:srcRect/>
          <a:stretch>
            <a:fillRect l="2930" t="13665" r="2930" b="13665"/>
          </a:stretch>
        </a:blipFill>
      </dgm:spPr>
    </dgm:pt>
  </dgm:ptLst>
  <dgm:cxnLst>
    <dgm:cxn modelId="{80954E00-7C72-42DB-8BCD-FBFCB63F6983}" srcId="{765DD486-48AE-4D32-92AE-FD25F4691A47}" destId="{20C58512-F7EB-4FBA-B13A-F4B401011C60}" srcOrd="0" destOrd="0" parTransId="{8BC3CC28-5961-4EB4-91A2-5E873C85DDEF}" sibTransId="{8E560D9A-6424-4756-B1BF-6F7EBEA49903}"/>
    <dgm:cxn modelId="{DC42BE03-82E1-4203-BDAC-23435D85ACB8}" type="presOf" srcId="{A32BAAD6-F379-4F68-9A16-96B098852954}" destId="{554F0922-AE2E-4069-9394-908084749E61}" srcOrd="0" destOrd="2" presId="urn:microsoft.com/office/officeart/2008/layout/PictureStrips"/>
    <dgm:cxn modelId="{55EEE80E-3408-4558-9ED2-5CB009C46D36}" type="presOf" srcId="{56A942F1-71E2-4840-8189-561F3350F85D}" destId="{554F0922-AE2E-4069-9394-908084749E61}" srcOrd="0" destOrd="3" presId="urn:microsoft.com/office/officeart/2008/layout/PictureStrips"/>
    <dgm:cxn modelId="{DE33AC15-242A-4513-B1D9-6573B728FE47}" srcId="{9840FEFC-A0FD-4735-8D9C-C4F2C8C7EA28}" destId="{D1F61345-B97F-4F60-8DE7-3101816D7F67}" srcOrd="0" destOrd="0" parTransId="{5112221A-B3E0-4FE0-80D5-EC49630CF1B4}" sibTransId="{AAD98F32-0FCF-4CE4-B117-2930E00661B1}"/>
    <dgm:cxn modelId="{95CC9C1D-8618-4F9A-BD75-9413A5763B47}" srcId="{1D699CA1-E905-4EEC-A358-66FBB7D3F4FB}" destId="{9840FEFC-A0FD-4735-8D9C-C4F2C8C7EA28}" srcOrd="1" destOrd="0" parTransId="{63724B5C-7512-4BA8-971A-FFA3D04887ED}" sibTransId="{86774F1C-3DA7-480D-BB98-68DFC43CAF8E}"/>
    <dgm:cxn modelId="{2CD6A231-4AF0-498C-AB95-81FE64A08AA1}" type="presOf" srcId="{21D75B15-E6AB-4A62-B948-BECC1F03613C}" destId="{639B1825-003A-4FAB-8341-FA65E3AA3C01}" srcOrd="0" destOrd="0" presId="urn:microsoft.com/office/officeart/2008/layout/PictureStrips"/>
    <dgm:cxn modelId="{DDAB4B35-DED6-4AE2-9879-095790265B8D}" srcId="{E2F09BB2-E80C-4642-A205-968318E7D6DF}" destId="{B25F72E3-04AD-4B2D-B8FB-E7DF3CD54C02}" srcOrd="0" destOrd="0" parTransId="{98F4AF97-D479-4CC4-97DE-0324CB71D764}" sibTransId="{31E48326-6578-446F-80D3-93B0D73B06E1}"/>
    <dgm:cxn modelId="{E2771B3C-9E03-4FE9-AAB3-E99E2B838B3A}" type="presOf" srcId="{453E214A-B37F-4A6B-9770-BDAE6602BCBC}" destId="{9ADB53B1-66BD-4FD2-98AD-2A90EFD50ECA}" srcOrd="0" destOrd="2" presId="urn:microsoft.com/office/officeart/2008/layout/PictureStrips"/>
    <dgm:cxn modelId="{3C4C843E-98E4-436F-87FC-6E24370649C9}" type="presOf" srcId="{157DFA40-0AEF-4B48-BE8C-611D48816D27}" destId="{639B1825-003A-4FAB-8341-FA65E3AA3C01}" srcOrd="0" destOrd="3" presId="urn:microsoft.com/office/officeart/2008/layout/PictureStrips"/>
    <dgm:cxn modelId="{43985E44-E558-43F5-B1D1-522DBBC59400}" srcId="{E2F09BB2-E80C-4642-A205-968318E7D6DF}" destId="{55FD5BAB-2911-4FA5-AC21-6EDBD8FC7D7A}" srcOrd="3" destOrd="0" parTransId="{BBAFC5C0-D71A-4C73-A18C-5B32F5720592}" sibTransId="{CA7A97F6-C2AB-4C19-B296-A65F16EBCD0A}"/>
    <dgm:cxn modelId="{AA8C2148-095F-44EF-B39D-AB78EA2AF74F}" type="presOf" srcId="{8BBB3D75-31FA-40C6-81CF-D41F8B5DFB29}" destId="{639B1825-003A-4FAB-8341-FA65E3AA3C01}" srcOrd="0" destOrd="1" presId="urn:microsoft.com/office/officeart/2008/layout/PictureStrips"/>
    <dgm:cxn modelId="{DC6D524A-4F86-4523-BA92-ABD9BB8834F3}" type="presOf" srcId="{20C58512-F7EB-4FBA-B13A-F4B401011C60}" destId="{ACD7F6E4-6BDA-4906-B480-CED2E61A94B7}" srcOrd="0" destOrd="1" presId="urn:microsoft.com/office/officeart/2008/layout/PictureStrips"/>
    <dgm:cxn modelId="{21BD5952-0EDF-43A9-9EFE-A04DA0E45AE4}" srcId="{21D75B15-E6AB-4A62-B948-BECC1F03613C}" destId="{F06A2347-0DAE-47A5-9E1B-F8E9E7D798B7}" srcOrd="1" destOrd="0" parTransId="{54A101E9-C27B-4659-AF64-A1B5841236F5}" sibTransId="{D3836C30-76A3-4111-885F-9A7FD57BCE64}"/>
    <dgm:cxn modelId="{F7D57963-C5D2-49F1-9C89-02429A3BD745}" srcId="{21D75B15-E6AB-4A62-B948-BECC1F03613C}" destId="{0D0304D7-9116-4A49-AA1F-548B5CEE415C}" srcOrd="3" destOrd="0" parTransId="{E36D22A7-705E-4491-9854-D02EF31B7AFD}" sibTransId="{3637F5D3-D017-42A0-ADD5-1393105DFB63}"/>
    <dgm:cxn modelId="{C41B296B-134A-4326-8E14-F8B872D94F99}" srcId="{1D699CA1-E905-4EEC-A358-66FBB7D3F4FB}" destId="{E2F09BB2-E80C-4642-A205-968318E7D6DF}" srcOrd="3" destOrd="0" parTransId="{94146656-BEEA-4187-84E1-2AB12FE9D2CD}" sibTransId="{C7D8C08F-B39F-4FB4-B96D-7CC2BAD6BD2B}"/>
    <dgm:cxn modelId="{9205F572-891B-46A3-A84B-8C88E1D892F2}" srcId="{21D75B15-E6AB-4A62-B948-BECC1F03613C}" destId="{157DFA40-0AEF-4B48-BE8C-611D48816D27}" srcOrd="2" destOrd="0" parTransId="{1540337F-0657-4E69-B97F-5D1B3AE95563}" sibTransId="{CFEA62DA-BD4C-4707-9478-13FC7CB9E33C}"/>
    <dgm:cxn modelId="{F8B3BF73-27AA-4E9B-A5F8-CC155CBDDEA3}" srcId="{9840FEFC-A0FD-4735-8D9C-C4F2C8C7EA28}" destId="{453E214A-B37F-4A6B-9770-BDAE6602BCBC}" srcOrd="1" destOrd="0" parTransId="{9258E65A-700D-4F75-9327-AEA6C2FD2B29}" sibTransId="{7CB8B9CB-836D-471D-86BB-A3BF9BFC0763}"/>
    <dgm:cxn modelId="{B67C457A-9976-4AFB-AD2C-ADE4EBDA7402}" type="presOf" srcId="{B25F72E3-04AD-4B2D-B8FB-E7DF3CD54C02}" destId="{554F0922-AE2E-4069-9394-908084749E61}" srcOrd="0" destOrd="1" presId="urn:microsoft.com/office/officeart/2008/layout/PictureStrips"/>
    <dgm:cxn modelId="{7EFF687A-64F9-4463-B9D7-B152F237E761}" type="presOf" srcId="{3AF9F5B8-14B3-45A6-BEAD-09FC4A8A830A}" destId="{554F0922-AE2E-4069-9394-908084749E61}" srcOrd="0" destOrd="5" presId="urn:microsoft.com/office/officeart/2008/layout/PictureStrips"/>
    <dgm:cxn modelId="{01370884-0FBC-4373-A1A4-D8C99C18217B}" type="presOf" srcId="{0D0304D7-9116-4A49-AA1F-548B5CEE415C}" destId="{639B1825-003A-4FAB-8341-FA65E3AA3C01}" srcOrd="0" destOrd="4" presId="urn:microsoft.com/office/officeart/2008/layout/PictureStrips"/>
    <dgm:cxn modelId="{3C629185-BE49-4BAA-91B3-62C9A3454BFB}" type="presOf" srcId="{D1F61345-B97F-4F60-8DE7-3101816D7F67}" destId="{9ADB53B1-66BD-4FD2-98AD-2A90EFD50ECA}" srcOrd="0" destOrd="1" presId="urn:microsoft.com/office/officeart/2008/layout/PictureStrips"/>
    <dgm:cxn modelId="{CD184792-99FD-4FC5-858F-7D4326DB858F}" type="presOf" srcId="{55FD5BAB-2911-4FA5-AC21-6EDBD8FC7D7A}" destId="{554F0922-AE2E-4069-9394-908084749E61}" srcOrd="0" destOrd="4" presId="urn:microsoft.com/office/officeart/2008/layout/PictureStrips"/>
    <dgm:cxn modelId="{E3395394-9EBA-46F8-A9C4-209593B2D6B6}" type="presOf" srcId="{E2F09BB2-E80C-4642-A205-968318E7D6DF}" destId="{554F0922-AE2E-4069-9394-908084749E61}" srcOrd="0" destOrd="0" presId="urn:microsoft.com/office/officeart/2008/layout/PictureStrips"/>
    <dgm:cxn modelId="{2A181999-18DF-4C37-A5F8-EAE170429B3A}" type="presOf" srcId="{765DD486-48AE-4D32-92AE-FD25F4691A47}" destId="{ACD7F6E4-6BDA-4906-B480-CED2E61A94B7}" srcOrd="0" destOrd="0" presId="urn:microsoft.com/office/officeart/2008/layout/PictureStrips"/>
    <dgm:cxn modelId="{C595C99C-68D3-4B1B-A676-636BD1B1F0FD}" srcId="{765DD486-48AE-4D32-92AE-FD25F4691A47}" destId="{488DB40F-BD25-4794-A14F-A352ECFAE635}" srcOrd="1" destOrd="0" parTransId="{067123D8-4661-4196-A359-593256ED8A6C}" sibTransId="{DA2B385C-4790-47A0-9FD6-8AE3764F91EA}"/>
    <dgm:cxn modelId="{9E8CE3B2-731E-4C82-AC14-7EE569C76448}" srcId="{E2F09BB2-E80C-4642-A205-968318E7D6DF}" destId="{A32BAAD6-F379-4F68-9A16-96B098852954}" srcOrd="1" destOrd="0" parTransId="{FC997D8A-45A2-4CF8-8630-07D04C0F1FF3}" sibTransId="{EA5C1CB7-EFFB-48DA-A08D-A591C5993A1F}"/>
    <dgm:cxn modelId="{AAAD06BB-F064-4CF5-82EE-8751A6A4D4F5}" srcId="{1D699CA1-E905-4EEC-A358-66FBB7D3F4FB}" destId="{21D75B15-E6AB-4A62-B948-BECC1F03613C}" srcOrd="0" destOrd="0" parTransId="{3BF38C8F-208B-461E-A748-160B6178B399}" sibTransId="{DD47B60F-0647-43C4-8574-05C5E26F66DB}"/>
    <dgm:cxn modelId="{70E7B3C6-4F4B-4EE7-B205-EA3054593338}" type="presOf" srcId="{488DB40F-BD25-4794-A14F-A352ECFAE635}" destId="{ACD7F6E4-6BDA-4906-B480-CED2E61A94B7}" srcOrd="0" destOrd="2" presId="urn:microsoft.com/office/officeart/2008/layout/PictureStrips"/>
    <dgm:cxn modelId="{78FF67CB-CC43-466D-A457-4FF8CD1175AD}" srcId="{1D699CA1-E905-4EEC-A358-66FBB7D3F4FB}" destId="{765DD486-48AE-4D32-92AE-FD25F4691A47}" srcOrd="2" destOrd="0" parTransId="{61881256-747A-46D3-8629-999B55268678}" sibTransId="{879DB7C4-6CE2-4778-B4E1-B1694EA55C6E}"/>
    <dgm:cxn modelId="{41B03AD6-B993-438C-94AC-C881BF1F18F1}" type="presOf" srcId="{9840FEFC-A0FD-4735-8D9C-C4F2C8C7EA28}" destId="{9ADB53B1-66BD-4FD2-98AD-2A90EFD50ECA}" srcOrd="0" destOrd="0" presId="urn:microsoft.com/office/officeart/2008/layout/PictureStrips"/>
    <dgm:cxn modelId="{BA261BDB-EE9E-4FA4-AA62-6C5179692086}" srcId="{E2F09BB2-E80C-4642-A205-968318E7D6DF}" destId="{3AF9F5B8-14B3-45A6-BEAD-09FC4A8A830A}" srcOrd="4" destOrd="0" parTransId="{566E53F1-0C4F-46EE-A0A8-52508AAABDAD}" sibTransId="{2F9F8629-646A-4DA2-A2E8-595308F0FE91}"/>
    <dgm:cxn modelId="{643EE7E9-B9E7-4212-9FA7-1ED1620D93E3}" srcId="{21D75B15-E6AB-4A62-B948-BECC1F03613C}" destId="{8BBB3D75-31FA-40C6-81CF-D41F8B5DFB29}" srcOrd="0" destOrd="0" parTransId="{96CC4860-2A41-41B2-95E9-49B2566B8B92}" sibTransId="{71D71293-44F9-4B9D-A0F5-305D53D1ACA7}"/>
    <dgm:cxn modelId="{CE3B41F2-8B75-483F-8FF3-01B679E25ECD}" srcId="{E2F09BB2-E80C-4642-A205-968318E7D6DF}" destId="{56A942F1-71E2-4840-8189-561F3350F85D}" srcOrd="2" destOrd="0" parTransId="{1DC8E40A-68E0-4EC4-A3DA-D3706F4E9529}" sibTransId="{2B38C7DA-3710-46A9-A1EE-5CA0DF66378C}"/>
    <dgm:cxn modelId="{F64685FC-086F-4603-91A8-201DB33174AF}" type="presOf" srcId="{1D699CA1-E905-4EEC-A358-66FBB7D3F4FB}" destId="{F35A1410-F99B-4D68-8AA0-A42A842FAE4B}" srcOrd="0" destOrd="0" presId="urn:microsoft.com/office/officeart/2008/layout/PictureStrips"/>
    <dgm:cxn modelId="{868454FD-65D8-40B5-B8FD-9A64C0373202}" type="presOf" srcId="{F06A2347-0DAE-47A5-9E1B-F8E9E7D798B7}" destId="{639B1825-003A-4FAB-8341-FA65E3AA3C01}" srcOrd="0" destOrd="2" presId="urn:microsoft.com/office/officeart/2008/layout/PictureStrips"/>
    <dgm:cxn modelId="{4A287266-BF23-4236-A80F-0924771D7C94}" type="presParOf" srcId="{F35A1410-F99B-4D68-8AA0-A42A842FAE4B}" destId="{2288D29E-F59D-42D2-B25F-D558E42CF9AD}" srcOrd="0" destOrd="0" presId="urn:microsoft.com/office/officeart/2008/layout/PictureStrips"/>
    <dgm:cxn modelId="{AEB11083-9EDE-4C98-97B4-0CD1AF178E1B}" type="presParOf" srcId="{2288D29E-F59D-42D2-B25F-D558E42CF9AD}" destId="{639B1825-003A-4FAB-8341-FA65E3AA3C01}" srcOrd="0" destOrd="0" presId="urn:microsoft.com/office/officeart/2008/layout/PictureStrips"/>
    <dgm:cxn modelId="{A5E1F12C-B115-4093-9B5A-39E1DB4D0540}" type="presParOf" srcId="{2288D29E-F59D-42D2-B25F-D558E42CF9AD}" destId="{17F8D6B7-D743-4531-A6C5-829E518A54B6}" srcOrd="1" destOrd="0" presId="urn:microsoft.com/office/officeart/2008/layout/PictureStrips"/>
    <dgm:cxn modelId="{4AC413B7-14F3-49A4-9C5B-2730D8E8E46C}" type="presParOf" srcId="{F35A1410-F99B-4D68-8AA0-A42A842FAE4B}" destId="{1E0B5BF9-F473-43BD-A916-36C6E7B4EEDA}" srcOrd="1" destOrd="0" presId="urn:microsoft.com/office/officeart/2008/layout/PictureStrips"/>
    <dgm:cxn modelId="{9FE3FA58-8264-4478-BCFA-CD02FF884120}" type="presParOf" srcId="{F35A1410-F99B-4D68-8AA0-A42A842FAE4B}" destId="{D9F22514-68F6-4480-A007-72774E36D06B}" srcOrd="2" destOrd="0" presId="urn:microsoft.com/office/officeart/2008/layout/PictureStrips"/>
    <dgm:cxn modelId="{D98EDD3B-E1BB-40BB-A351-4546BBBEE861}" type="presParOf" srcId="{D9F22514-68F6-4480-A007-72774E36D06B}" destId="{9ADB53B1-66BD-4FD2-98AD-2A90EFD50ECA}" srcOrd="0" destOrd="0" presId="urn:microsoft.com/office/officeart/2008/layout/PictureStrips"/>
    <dgm:cxn modelId="{D75B8977-10F8-457D-8FA2-BB9CBF7810D1}" type="presParOf" srcId="{D9F22514-68F6-4480-A007-72774E36D06B}" destId="{4B1D86E8-9773-4E95-8511-E0A78E17C4E6}" srcOrd="1" destOrd="0" presId="urn:microsoft.com/office/officeart/2008/layout/PictureStrips"/>
    <dgm:cxn modelId="{621FB7E8-F770-4744-8D53-3D43BA60B285}" type="presParOf" srcId="{F35A1410-F99B-4D68-8AA0-A42A842FAE4B}" destId="{C7942143-52D8-45D7-9024-642D9ABEF0D0}" srcOrd="3" destOrd="0" presId="urn:microsoft.com/office/officeart/2008/layout/PictureStrips"/>
    <dgm:cxn modelId="{EE428396-2D8D-4684-A99B-77F86ACBA12F}" type="presParOf" srcId="{F35A1410-F99B-4D68-8AA0-A42A842FAE4B}" destId="{25EE15BC-D902-464F-BD9E-4EDE3F14A95A}" srcOrd="4" destOrd="0" presId="urn:microsoft.com/office/officeart/2008/layout/PictureStrips"/>
    <dgm:cxn modelId="{4C15DB19-580B-4BCF-B22A-9EE894BA1A83}" type="presParOf" srcId="{25EE15BC-D902-464F-BD9E-4EDE3F14A95A}" destId="{ACD7F6E4-6BDA-4906-B480-CED2E61A94B7}" srcOrd="0" destOrd="0" presId="urn:microsoft.com/office/officeart/2008/layout/PictureStrips"/>
    <dgm:cxn modelId="{C59CF046-F6A8-4E04-AAB9-B57249610465}" type="presParOf" srcId="{25EE15BC-D902-464F-BD9E-4EDE3F14A95A}" destId="{A6951585-ADA3-419A-A5E9-76F6D3FB0F47}" srcOrd="1" destOrd="0" presId="urn:microsoft.com/office/officeart/2008/layout/PictureStrips"/>
    <dgm:cxn modelId="{94ABA352-8009-4CCE-A216-928A252F77B1}" type="presParOf" srcId="{F35A1410-F99B-4D68-8AA0-A42A842FAE4B}" destId="{62C77B09-E834-473D-9818-A0CF3794644B}" srcOrd="5" destOrd="0" presId="urn:microsoft.com/office/officeart/2008/layout/PictureStrips"/>
    <dgm:cxn modelId="{FEA20984-F99F-4CF3-9A13-158B3587BA7C}" type="presParOf" srcId="{F35A1410-F99B-4D68-8AA0-A42A842FAE4B}" destId="{7F846224-7CB5-449F-AFE2-B7C81C3E85B1}" srcOrd="6" destOrd="0" presId="urn:microsoft.com/office/officeart/2008/layout/PictureStrips"/>
    <dgm:cxn modelId="{8327B612-5ACE-45F5-BD7F-9CB1EB15BFCD}" type="presParOf" srcId="{7F846224-7CB5-449F-AFE2-B7C81C3E85B1}" destId="{554F0922-AE2E-4069-9394-908084749E61}" srcOrd="0" destOrd="0" presId="urn:microsoft.com/office/officeart/2008/layout/PictureStrips"/>
    <dgm:cxn modelId="{6CC1CB97-3A9D-41B3-8753-F55C4C822547}" type="presParOf" srcId="{7F846224-7CB5-449F-AFE2-B7C81C3E85B1}" destId="{A43CC2BA-536F-4192-8A33-D5E0F38972B6}"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613CC4A-F46E-408C-9BDD-4AE758CEAF06}" type="doc">
      <dgm:prSet loTypeId="urn:microsoft.com/office/officeart/2009/3/layout/DescendingProcess" loCatId="process" qsTypeId="urn:microsoft.com/office/officeart/2005/8/quickstyle/simple1" qsCatId="simple" csTypeId="urn:microsoft.com/office/officeart/2005/8/colors/colorful3" csCatId="colorful" phldr="1"/>
      <dgm:spPr/>
    </dgm:pt>
    <dgm:pt modelId="{B7AEFCFE-0250-47E2-980C-C5ED87CD2432}">
      <dgm:prSet phldrT="[Text]"/>
      <dgm:spPr/>
      <dgm:t>
        <a:bodyPr/>
        <a:lstStyle/>
        <a:p>
          <a:r>
            <a:rPr lang="en-GB" dirty="0"/>
            <a:t>2009 - </a:t>
          </a:r>
          <a:r>
            <a:rPr lang="en-US" b="0" i="0" dirty="0"/>
            <a:t>federal finance minister Jim Flaherty </a:t>
          </a:r>
          <a:endParaRPr lang="en-US" dirty="0"/>
        </a:p>
      </dgm:t>
    </dgm:pt>
    <dgm:pt modelId="{F9C3954A-4672-45FD-9581-052BC68E9D82}" type="parTrans" cxnId="{EB81EF1D-FFEA-4DFA-B088-1355115C3F0F}">
      <dgm:prSet/>
      <dgm:spPr/>
      <dgm:t>
        <a:bodyPr/>
        <a:lstStyle/>
        <a:p>
          <a:endParaRPr lang="en-US"/>
        </a:p>
      </dgm:t>
    </dgm:pt>
    <dgm:pt modelId="{79AB92ED-760A-4E37-AAE0-9F613FBE3BC0}" type="sibTrans" cxnId="{EB81EF1D-FFEA-4DFA-B088-1355115C3F0F}">
      <dgm:prSet/>
      <dgm:spPr/>
      <dgm:t>
        <a:bodyPr/>
        <a:lstStyle/>
        <a:p>
          <a:endParaRPr lang="en-US"/>
        </a:p>
      </dgm:t>
    </dgm:pt>
    <dgm:pt modelId="{C3619EAE-CD21-4C83-87AC-7BC1F8C67B36}">
      <dgm:prSet phldrT="[Text]"/>
      <dgm:spPr/>
      <dgm:t>
        <a:bodyPr/>
        <a:lstStyle/>
        <a:p>
          <a:r>
            <a:rPr lang="en-GB" dirty="0"/>
            <a:t>2011  - SCC reference: </a:t>
          </a:r>
          <a:r>
            <a:rPr lang="en-US" b="0" i="0" dirty="0"/>
            <a:t>national securities regulator was unconstitutional</a:t>
          </a:r>
          <a:endParaRPr lang="en-US" dirty="0"/>
        </a:p>
      </dgm:t>
    </dgm:pt>
    <dgm:pt modelId="{2696F18D-E664-4988-BBCA-62EB2F2CCB4C}" type="parTrans" cxnId="{7F1D9721-8CD1-4A70-9EF8-9E90DCABAE37}">
      <dgm:prSet/>
      <dgm:spPr/>
      <dgm:t>
        <a:bodyPr/>
        <a:lstStyle/>
        <a:p>
          <a:endParaRPr lang="en-US"/>
        </a:p>
      </dgm:t>
    </dgm:pt>
    <dgm:pt modelId="{18C1D470-20A3-4314-9DD3-D928A05340A6}" type="sibTrans" cxnId="{7F1D9721-8CD1-4A70-9EF8-9E90DCABAE37}">
      <dgm:prSet/>
      <dgm:spPr/>
      <dgm:t>
        <a:bodyPr/>
        <a:lstStyle/>
        <a:p>
          <a:endParaRPr lang="en-US"/>
        </a:p>
      </dgm:t>
    </dgm:pt>
    <dgm:pt modelId="{A9E2AF82-A894-4F27-990A-D458475B7580}">
      <dgm:prSet phldrT="[Text]"/>
      <dgm:spPr/>
      <dgm:t>
        <a:bodyPr/>
        <a:lstStyle/>
        <a:p>
          <a:r>
            <a:rPr lang="en-GB" dirty="0"/>
            <a:t>2014 – MOA </a:t>
          </a:r>
          <a:r>
            <a:rPr lang="en-US" b="0" i="0" dirty="0"/>
            <a:t>cooperative capital markets regulatory system</a:t>
          </a:r>
          <a:r>
            <a:rPr lang="en-GB" dirty="0"/>
            <a:t> +SK, NB + PEI (Sept)</a:t>
          </a:r>
          <a:endParaRPr lang="en-US" dirty="0"/>
        </a:p>
      </dgm:t>
    </dgm:pt>
    <dgm:pt modelId="{828EBBB5-28EE-41A5-AE70-CBD9D1703A7D}" type="parTrans" cxnId="{9CB5DC43-F9FC-45CC-962E-E9934161100B}">
      <dgm:prSet/>
      <dgm:spPr/>
      <dgm:t>
        <a:bodyPr/>
        <a:lstStyle/>
        <a:p>
          <a:endParaRPr lang="en-US"/>
        </a:p>
      </dgm:t>
    </dgm:pt>
    <dgm:pt modelId="{C2324654-3CC3-45E6-A69C-F276A887545F}" type="sibTrans" cxnId="{9CB5DC43-F9FC-45CC-962E-E9934161100B}">
      <dgm:prSet/>
      <dgm:spPr/>
      <dgm:t>
        <a:bodyPr/>
        <a:lstStyle/>
        <a:p>
          <a:endParaRPr lang="en-US"/>
        </a:p>
      </dgm:t>
    </dgm:pt>
    <dgm:pt modelId="{74446CCD-7580-4DDE-A68E-28531161E8F4}">
      <dgm:prSet phldrT="[Text]"/>
      <dgm:spPr/>
      <dgm:t>
        <a:bodyPr/>
        <a:lstStyle/>
        <a:p>
          <a:endParaRPr lang="en-US"/>
        </a:p>
      </dgm:t>
    </dgm:pt>
    <dgm:pt modelId="{4356994B-27D9-47AB-B3C3-AF018D7E32D3}" type="parTrans" cxnId="{7752D5D5-CF5D-4B73-A51A-538AD7C26DED}">
      <dgm:prSet/>
      <dgm:spPr/>
      <dgm:t>
        <a:bodyPr/>
        <a:lstStyle/>
        <a:p>
          <a:endParaRPr lang="en-US"/>
        </a:p>
      </dgm:t>
    </dgm:pt>
    <dgm:pt modelId="{9E72A3B4-936B-4686-B871-53BA0B5BD196}" type="sibTrans" cxnId="{7752D5D5-CF5D-4B73-A51A-538AD7C26DED}">
      <dgm:prSet/>
      <dgm:spPr/>
      <dgm:t>
        <a:bodyPr/>
        <a:lstStyle/>
        <a:p>
          <a:endParaRPr lang="en-US"/>
        </a:p>
      </dgm:t>
    </dgm:pt>
    <dgm:pt modelId="{9452A98A-4209-4DE1-B33A-B0D935CEE99E}">
      <dgm:prSet phldrT="[Text]"/>
      <dgm:spPr/>
      <dgm:t>
        <a:bodyPr/>
        <a:lstStyle/>
        <a:p>
          <a:r>
            <a:rPr lang="en-GB" dirty="0"/>
            <a:t>2014-16 – Capital Markets </a:t>
          </a:r>
          <a:r>
            <a:rPr lang="en-GB" dirty="0" err="1"/>
            <a:t>Stabilty</a:t>
          </a:r>
          <a:r>
            <a:rPr lang="en-GB" dirty="0"/>
            <a:t> Act (CMSA ) - draft</a:t>
          </a:r>
          <a:endParaRPr lang="en-US" dirty="0"/>
        </a:p>
      </dgm:t>
    </dgm:pt>
    <dgm:pt modelId="{0736DD65-3325-4833-A529-F65C66DD3FFF}" type="parTrans" cxnId="{7A115610-E46A-488C-A1FA-03F4552482B2}">
      <dgm:prSet/>
      <dgm:spPr/>
      <dgm:t>
        <a:bodyPr/>
        <a:lstStyle/>
        <a:p>
          <a:endParaRPr lang="en-US"/>
        </a:p>
      </dgm:t>
    </dgm:pt>
    <dgm:pt modelId="{6466D7DA-5771-41CE-BECD-9A4D2125C154}" type="sibTrans" cxnId="{7A115610-E46A-488C-A1FA-03F4552482B2}">
      <dgm:prSet/>
      <dgm:spPr/>
      <dgm:t>
        <a:bodyPr/>
        <a:lstStyle/>
        <a:p>
          <a:endParaRPr lang="en-US"/>
        </a:p>
      </dgm:t>
    </dgm:pt>
    <dgm:pt modelId="{2C669A76-9635-47C5-B65F-0E1BE147C8A0}">
      <dgm:prSet phldrT="[Text]"/>
      <dgm:spPr/>
      <dgm:t>
        <a:bodyPr/>
        <a:lstStyle/>
        <a:p>
          <a:endParaRPr lang="en-US"/>
        </a:p>
      </dgm:t>
    </dgm:pt>
    <dgm:pt modelId="{FC7A01B2-8822-4F14-8ED0-9A0AA9B3952D}" type="parTrans" cxnId="{3B3F9823-4E69-4DB5-8FD6-F45E2BDC2963}">
      <dgm:prSet/>
      <dgm:spPr/>
      <dgm:t>
        <a:bodyPr/>
        <a:lstStyle/>
        <a:p>
          <a:endParaRPr lang="en-US"/>
        </a:p>
      </dgm:t>
    </dgm:pt>
    <dgm:pt modelId="{AE1CC95C-98E5-43E2-BC17-13AF306255F4}" type="sibTrans" cxnId="{3B3F9823-4E69-4DB5-8FD6-F45E2BDC2963}">
      <dgm:prSet/>
      <dgm:spPr/>
      <dgm:t>
        <a:bodyPr/>
        <a:lstStyle/>
        <a:p>
          <a:endParaRPr lang="en-US"/>
        </a:p>
      </dgm:t>
    </dgm:pt>
    <dgm:pt modelId="{FE2447F7-8B98-4B52-A09E-7B102CE1CE41}">
      <dgm:prSet phldrT="[Text]"/>
      <dgm:spPr/>
      <dgm:t>
        <a:bodyPr/>
        <a:lstStyle/>
        <a:p>
          <a:r>
            <a:rPr lang="en-GB" dirty="0"/>
            <a:t>  </a:t>
          </a:r>
          <a:endParaRPr lang="en-US" dirty="0"/>
        </a:p>
      </dgm:t>
    </dgm:pt>
    <dgm:pt modelId="{093C3E80-D969-4591-89BF-AB20F57075CC}" type="parTrans" cxnId="{C3F64D5B-5FD8-474E-8BFB-F7663915AFB1}">
      <dgm:prSet/>
      <dgm:spPr/>
      <dgm:t>
        <a:bodyPr/>
        <a:lstStyle/>
        <a:p>
          <a:endParaRPr lang="en-US"/>
        </a:p>
      </dgm:t>
    </dgm:pt>
    <dgm:pt modelId="{B74BD5F0-79F8-4A13-9083-D915CD593191}" type="sibTrans" cxnId="{C3F64D5B-5FD8-474E-8BFB-F7663915AFB1}">
      <dgm:prSet/>
      <dgm:spPr/>
      <dgm:t>
        <a:bodyPr/>
        <a:lstStyle/>
        <a:p>
          <a:endParaRPr lang="en-US"/>
        </a:p>
      </dgm:t>
    </dgm:pt>
    <dgm:pt modelId="{4DE0A4B1-BF25-4B18-ADDA-025A342DE464}">
      <dgm:prSet phldrT="[Text]"/>
      <dgm:spPr/>
      <dgm:t>
        <a:bodyPr/>
        <a:lstStyle/>
        <a:p>
          <a:r>
            <a:rPr lang="en-GB" dirty="0"/>
            <a:t>2013 – AIP: BC, ON, Canada</a:t>
          </a:r>
          <a:endParaRPr lang="en-US" dirty="0"/>
        </a:p>
      </dgm:t>
    </dgm:pt>
    <dgm:pt modelId="{579768B2-278D-415C-A5D1-A2D6EA0C2DB5}" type="parTrans" cxnId="{F1ED186F-E86C-48A4-ACAE-D5E80C2C0A8C}">
      <dgm:prSet/>
      <dgm:spPr/>
      <dgm:t>
        <a:bodyPr/>
        <a:lstStyle/>
        <a:p>
          <a:endParaRPr lang="en-US"/>
        </a:p>
      </dgm:t>
    </dgm:pt>
    <dgm:pt modelId="{BE26927F-3185-4DDA-8454-AAE3DAA45EDD}" type="sibTrans" cxnId="{F1ED186F-E86C-48A4-ACAE-D5E80C2C0A8C}">
      <dgm:prSet/>
      <dgm:spPr/>
      <dgm:t>
        <a:bodyPr/>
        <a:lstStyle/>
        <a:p>
          <a:endParaRPr lang="en-US"/>
        </a:p>
      </dgm:t>
    </dgm:pt>
    <dgm:pt modelId="{30242791-26BF-420C-9ECF-BD0C5CABB8CE}">
      <dgm:prSet phldrT="[Text]"/>
      <dgm:spPr/>
      <dgm:t>
        <a:bodyPr/>
        <a:lstStyle/>
        <a:p>
          <a:r>
            <a:rPr lang="en-GB" dirty="0"/>
            <a:t>2015 + YK</a:t>
          </a:r>
          <a:endParaRPr lang="en-US" dirty="0"/>
        </a:p>
      </dgm:t>
    </dgm:pt>
    <dgm:pt modelId="{8E93FA58-42D7-4298-A884-40FA8399C985}" type="parTrans" cxnId="{B3C87241-5D5A-4EC5-9778-2E8F31EE7097}">
      <dgm:prSet/>
      <dgm:spPr/>
      <dgm:t>
        <a:bodyPr/>
        <a:lstStyle/>
        <a:p>
          <a:endParaRPr lang="en-US"/>
        </a:p>
      </dgm:t>
    </dgm:pt>
    <dgm:pt modelId="{A45630BB-EF23-4CFE-8C4A-1BE89AACDB57}" type="sibTrans" cxnId="{B3C87241-5D5A-4EC5-9778-2E8F31EE7097}">
      <dgm:prSet/>
      <dgm:spPr/>
      <dgm:t>
        <a:bodyPr/>
        <a:lstStyle/>
        <a:p>
          <a:endParaRPr lang="en-US"/>
        </a:p>
      </dgm:t>
    </dgm:pt>
    <dgm:pt modelId="{5573C694-E348-4717-8C08-D0C45F418470}" type="pres">
      <dgm:prSet presAssocID="{7613CC4A-F46E-408C-9BDD-4AE758CEAF06}" presName="Name0" presStyleCnt="0">
        <dgm:presLayoutVars>
          <dgm:chMax val="7"/>
          <dgm:chPref val="5"/>
        </dgm:presLayoutVars>
      </dgm:prSet>
      <dgm:spPr/>
    </dgm:pt>
    <dgm:pt modelId="{6B1B73E7-CC71-48F3-A72A-E41EC1326382}" type="pres">
      <dgm:prSet presAssocID="{7613CC4A-F46E-408C-9BDD-4AE758CEAF06}" presName="arrowNode" presStyleLbl="node1" presStyleIdx="0" presStyleCnt="1"/>
      <dgm:spPr/>
    </dgm:pt>
    <dgm:pt modelId="{0F6F8CA2-4C4B-467F-9852-4E5A61B6BF12}" type="pres">
      <dgm:prSet presAssocID="{B7AEFCFE-0250-47E2-980C-C5ED87CD2432}" presName="txNode1" presStyleLbl="revTx" presStyleIdx="0" presStyleCnt="7">
        <dgm:presLayoutVars>
          <dgm:bulletEnabled val="1"/>
        </dgm:presLayoutVars>
      </dgm:prSet>
      <dgm:spPr/>
    </dgm:pt>
    <dgm:pt modelId="{C0D5C2B1-4B94-453B-AA89-AE7BCEB0B85C}" type="pres">
      <dgm:prSet presAssocID="{C3619EAE-CD21-4C83-87AC-7BC1F8C67B36}" presName="txNode2" presStyleLbl="revTx" presStyleIdx="1" presStyleCnt="7">
        <dgm:presLayoutVars>
          <dgm:bulletEnabled val="1"/>
        </dgm:presLayoutVars>
      </dgm:prSet>
      <dgm:spPr/>
    </dgm:pt>
    <dgm:pt modelId="{669EC98F-BE05-4C2C-B036-1A1DD9E94815}" type="pres">
      <dgm:prSet presAssocID="{18C1D470-20A3-4314-9DD3-D928A05340A6}" presName="dotNode2" presStyleCnt="0"/>
      <dgm:spPr/>
    </dgm:pt>
    <dgm:pt modelId="{D88E8B72-2904-4CCC-8C4F-8C9DCAD21B49}" type="pres">
      <dgm:prSet presAssocID="{18C1D470-20A3-4314-9DD3-D928A05340A6}" presName="dotRepeatNode" presStyleLbl="fgShp" presStyleIdx="0" presStyleCnt="5"/>
      <dgm:spPr/>
    </dgm:pt>
    <dgm:pt modelId="{5FA9EF00-E734-4BA6-BBC2-CC305D518CF6}" type="pres">
      <dgm:prSet presAssocID="{4DE0A4B1-BF25-4B18-ADDA-025A342DE464}" presName="txNode3" presStyleLbl="revTx" presStyleIdx="2" presStyleCnt="7">
        <dgm:presLayoutVars>
          <dgm:bulletEnabled val="1"/>
        </dgm:presLayoutVars>
      </dgm:prSet>
      <dgm:spPr/>
    </dgm:pt>
    <dgm:pt modelId="{D9B08224-75AD-41AE-A888-EDF9E387053E}" type="pres">
      <dgm:prSet presAssocID="{BE26927F-3185-4DDA-8454-AAE3DAA45EDD}" presName="dotNode3" presStyleCnt="0"/>
      <dgm:spPr/>
    </dgm:pt>
    <dgm:pt modelId="{C3C33312-A9FC-4210-9717-8E3284EE8A9A}" type="pres">
      <dgm:prSet presAssocID="{BE26927F-3185-4DDA-8454-AAE3DAA45EDD}" presName="dotRepeatNode" presStyleLbl="fgShp" presStyleIdx="1" presStyleCnt="5"/>
      <dgm:spPr/>
    </dgm:pt>
    <dgm:pt modelId="{4218A1EB-99BD-4B39-BDC9-681A074DD33B}" type="pres">
      <dgm:prSet presAssocID="{A9E2AF82-A894-4F27-990A-D458475B7580}" presName="txNode4" presStyleLbl="revTx" presStyleIdx="3" presStyleCnt="7">
        <dgm:presLayoutVars>
          <dgm:bulletEnabled val="1"/>
        </dgm:presLayoutVars>
      </dgm:prSet>
      <dgm:spPr/>
    </dgm:pt>
    <dgm:pt modelId="{1D4F22D3-5628-4E6F-9B0C-25F3904B8B42}" type="pres">
      <dgm:prSet presAssocID="{C2324654-3CC3-45E6-A69C-F276A887545F}" presName="dotNode4" presStyleCnt="0"/>
      <dgm:spPr/>
    </dgm:pt>
    <dgm:pt modelId="{2AB4AC0E-15A4-4B57-BB7E-2DA4ECEC42A1}" type="pres">
      <dgm:prSet presAssocID="{C2324654-3CC3-45E6-A69C-F276A887545F}" presName="dotRepeatNode" presStyleLbl="fgShp" presStyleIdx="2" presStyleCnt="5"/>
      <dgm:spPr/>
    </dgm:pt>
    <dgm:pt modelId="{0205C1DC-D810-49CA-B34C-60051FF0893C}" type="pres">
      <dgm:prSet presAssocID="{9452A98A-4209-4DE1-B33A-B0D935CEE99E}" presName="txNode5" presStyleLbl="revTx" presStyleIdx="4" presStyleCnt="7">
        <dgm:presLayoutVars>
          <dgm:bulletEnabled val="1"/>
        </dgm:presLayoutVars>
      </dgm:prSet>
      <dgm:spPr/>
    </dgm:pt>
    <dgm:pt modelId="{2A8E51B6-EA74-409F-B6B4-B2E6414A6F92}" type="pres">
      <dgm:prSet presAssocID="{6466D7DA-5771-41CE-BECD-9A4D2125C154}" presName="dotNode5" presStyleCnt="0"/>
      <dgm:spPr/>
    </dgm:pt>
    <dgm:pt modelId="{44416639-3787-46E3-86BC-12897E7D5A96}" type="pres">
      <dgm:prSet presAssocID="{6466D7DA-5771-41CE-BECD-9A4D2125C154}" presName="dotRepeatNode" presStyleLbl="fgShp" presStyleIdx="3" presStyleCnt="5"/>
      <dgm:spPr/>
    </dgm:pt>
    <dgm:pt modelId="{52B532B3-676F-49FA-8C3F-6C94F2446470}" type="pres">
      <dgm:prSet presAssocID="{30242791-26BF-420C-9ECF-BD0C5CABB8CE}" presName="txNode6" presStyleLbl="revTx" presStyleIdx="5" presStyleCnt="7">
        <dgm:presLayoutVars>
          <dgm:bulletEnabled val="1"/>
        </dgm:presLayoutVars>
      </dgm:prSet>
      <dgm:spPr/>
    </dgm:pt>
    <dgm:pt modelId="{143E2650-B544-4379-96BF-CC270D050D11}" type="pres">
      <dgm:prSet presAssocID="{A45630BB-EF23-4CFE-8C4A-1BE89AACDB57}" presName="dotNode6" presStyleCnt="0"/>
      <dgm:spPr/>
    </dgm:pt>
    <dgm:pt modelId="{16987454-C9F0-40E2-A5ED-CDC3D6F66130}" type="pres">
      <dgm:prSet presAssocID="{A45630BB-EF23-4CFE-8C4A-1BE89AACDB57}" presName="dotRepeatNode" presStyleLbl="fgShp" presStyleIdx="4" presStyleCnt="5"/>
      <dgm:spPr/>
    </dgm:pt>
    <dgm:pt modelId="{DE0CDCC5-6105-421E-86E7-319C7E62C177}" type="pres">
      <dgm:prSet presAssocID="{FE2447F7-8B98-4B52-A09E-7B102CE1CE41}" presName="txNode7" presStyleLbl="revTx" presStyleIdx="6" presStyleCnt="7">
        <dgm:presLayoutVars>
          <dgm:bulletEnabled val="1"/>
        </dgm:presLayoutVars>
      </dgm:prSet>
      <dgm:spPr/>
    </dgm:pt>
  </dgm:ptLst>
  <dgm:cxnLst>
    <dgm:cxn modelId="{F991A502-D2FE-4A8B-A983-ADF33A1BE792}" type="presOf" srcId="{7613CC4A-F46E-408C-9BDD-4AE758CEAF06}" destId="{5573C694-E348-4717-8C08-D0C45F418470}" srcOrd="0" destOrd="0" presId="urn:microsoft.com/office/officeart/2009/3/layout/DescendingProcess"/>
    <dgm:cxn modelId="{7A115610-E46A-488C-A1FA-03F4552482B2}" srcId="{7613CC4A-F46E-408C-9BDD-4AE758CEAF06}" destId="{9452A98A-4209-4DE1-B33A-B0D935CEE99E}" srcOrd="4" destOrd="0" parTransId="{0736DD65-3325-4833-A529-F65C66DD3FFF}" sibTransId="{6466D7DA-5771-41CE-BECD-9A4D2125C154}"/>
    <dgm:cxn modelId="{EB81EF1D-FFEA-4DFA-B088-1355115C3F0F}" srcId="{7613CC4A-F46E-408C-9BDD-4AE758CEAF06}" destId="{B7AEFCFE-0250-47E2-980C-C5ED87CD2432}" srcOrd="0" destOrd="0" parTransId="{F9C3954A-4672-45FD-9581-052BC68E9D82}" sibTransId="{79AB92ED-760A-4E37-AAE0-9F613FBE3BC0}"/>
    <dgm:cxn modelId="{A4011F1E-0583-4EF5-8BF0-763A2C03CA05}" type="presOf" srcId="{4DE0A4B1-BF25-4B18-ADDA-025A342DE464}" destId="{5FA9EF00-E734-4BA6-BBC2-CC305D518CF6}" srcOrd="0" destOrd="0" presId="urn:microsoft.com/office/officeart/2009/3/layout/DescendingProcess"/>
    <dgm:cxn modelId="{5F9E131F-1665-4887-9548-005B955223AC}" type="presOf" srcId="{6466D7DA-5771-41CE-BECD-9A4D2125C154}" destId="{44416639-3787-46E3-86BC-12897E7D5A96}" srcOrd="0" destOrd="0" presId="urn:microsoft.com/office/officeart/2009/3/layout/DescendingProcess"/>
    <dgm:cxn modelId="{7F1D9721-8CD1-4A70-9EF8-9E90DCABAE37}" srcId="{7613CC4A-F46E-408C-9BDD-4AE758CEAF06}" destId="{C3619EAE-CD21-4C83-87AC-7BC1F8C67B36}" srcOrd="1" destOrd="0" parTransId="{2696F18D-E664-4988-BBCA-62EB2F2CCB4C}" sibTransId="{18C1D470-20A3-4314-9DD3-D928A05340A6}"/>
    <dgm:cxn modelId="{3B3F9823-4E69-4DB5-8FD6-F45E2BDC2963}" srcId="{7613CC4A-F46E-408C-9BDD-4AE758CEAF06}" destId="{2C669A76-9635-47C5-B65F-0E1BE147C8A0}" srcOrd="7" destOrd="0" parTransId="{FC7A01B2-8822-4F14-8ED0-9A0AA9B3952D}" sibTransId="{AE1CC95C-98E5-43E2-BC17-13AF306255F4}"/>
    <dgm:cxn modelId="{DA011737-C8FC-4CC9-BA7D-708FAFDA67E9}" type="presOf" srcId="{FE2447F7-8B98-4B52-A09E-7B102CE1CE41}" destId="{DE0CDCC5-6105-421E-86E7-319C7E62C177}" srcOrd="0" destOrd="0" presId="urn:microsoft.com/office/officeart/2009/3/layout/DescendingProcess"/>
    <dgm:cxn modelId="{B3C87241-5D5A-4EC5-9778-2E8F31EE7097}" srcId="{7613CC4A-F46E-408C-9BDD-4AE758CEAF06}" destId="{30242791-26BF-420C-9ECF-BD0C5CABB8CE}" srcOrd="5" destOrd="0" parTransId="{8E93FA58-42D7-4298-A884-40FA8399C985}" sibTransId="{A45630BB-EF23-4CFE-8C4A-1BE89AACDB57}"/>
    <dgm:cxn modelId="{9CB5DC43-F9FC-45CC-962E-E9934161100B}" srcId="{7613CC4A-F46E-408C-9BDD-4AE758CEAF06}" destId="{A9E2AF82-A894-4F27-990A-D458475B7580}" srcOrd="3" destOrd="0" parTransId="{828EBBB5-28EE-41A5-AE70-CBD9D1703A7D}" sibTransId="{C2324654-3CC3-45E6-A69C-F276A887545F}"/>
    <dgm:cxn modelId="{C3F64D5B-5FD8-474E-8BFB-F7663915AFB1}" srcId="{7613CC4A-F46E-408C-9BDD-4AE758CEAF06}" destId="{FE2447F7-8B98-4B52-A09E-7B102CE1CE41}" srcOrd="6" destOrd="0" parTransId="{093C3E80-D969-4591-89BF-AB20F57075CC}" sibTransId="{B74BD5F0-79F8-4A13-9083-D915CD593191}"/>
    <dgm:cxn modelId="{4447AF5D-2676-4357-BCA3-07FBCB947C11}" type="presOf" srcId="{BE26927F-3185-4DDA-8454-AAE3DAA45EDD}" destId="{C3C33312-A9FC-4210-9717-8E3284EE8A9A}" srcOrd="0" destOrd="0" presId="urn:microsoft.com/office/officeart/2009/3/layout/DescendingProcess"/>
    <dgm:cxn modelId="{1D7F9964-B7C0-4DA1-9CC9-C8C53BDF90D7}" type="presOf" srcId="{9452A98A-4209-4DE1-B33A-B0D935CEE99E}" destId="{0205C1DC-D810-49CA-B34C-60051FF0893C}" srcOrd="0" destOrd="0" presId="urn:microsoft.com/office/officeart/2009/3/layout/DescendingProcess"/>
    <dgm:cxn modelId="{F1ED186F-E86C-48A4-ACAE-D5E80C2C0A8C}" srcId="{7613CC4A-F46E-408C-9BDD-4AE758CEAF06}" destId="{4DE0A4B1-BF25-4B18-ADDA-025A342DE464}" srcOrd="2" destOrd="0" parTransId="{579768B2-278D-415C-A5D1-A2D6EA0C2DB5}" sibTransId="{BE26927F-3185-4DDA-8454-AAE3DAA45EDD}"/>
    <dgm:cxn modelId="{E67D3672-9795-4CB3-B70B-3351515BF905}" type="presOf" srcId="{A45630BB-EF23-4CFE-8C4A-1BE89AACDB57}" destId="{16987454-C9F0-40E2-A5ED-CDC3D6F66130}" srcOrd="0" destOrd="0" presId="urn:microsoft.com/office/officeart/2009/3/layout/DescendingProcess"/>
    <dgm:cxn modelId="{AA6F7D8E-E0B8-4B85-96A8-2EC46D4AAA2D}" type="presOf" srcId="{B7AEFCFE-0250-47E2-980C-C5ED87CD2432}" destId="{0F6F8CA2-4C4B-467F-9852-4E5A61B6BF12}" srcOrd="0" destOrd="0" presId="urn:microsoft.com/office/officeart/2009/3/layout/DescendingProcess"/>
    <dgm:cxn modelId="{9BDC5FA8-E2B5-4F8E-B853-94B4DE993908}" type="presOf" srcId="{30242791-26BF-420C-9ECF-BD0C5CABB8CE}" destId="{52B532B3-676F-49FA-8C3F-6C94F2446470}" srcOrd="0" destOrd="0" presId="urn:microsoft.com/office/officeart/2009/3/layout/DescendingProcess"/>
    <dgm:cxn modelId="{DF30B7AD-B245-4FE1-90B1-3F537EB5E770}" type="presOf" srcId="{C3619EAE-CD21-4C83-87AC-7BC1F8C67B36}" destId="{C0D5C2B1-4B94-453B-AA89-AE7BCEB0B85C}" srcOrd="0" destOrd="0" presId="urn:microsoft.com/office/officeart/2009/3/layout/DescendingProcess"/>
    <dgm:cxn modelId="{2C5730CD-7AE6-4F62-8A89-964F1A131DD6}" type="presOf" srcId="{C2324654-3CC3-45E6-A69C-F276A887545F}" destId="{2AB4AC0E-15A4-4B57-BB7E-2DA4ECEC42A1}" srcOrd="0" destOrd="0" presId="urn:microsoft.com/office/officeart/2009/3/layout/DescendingProcess"/>
    <dgm:cxn modelId="{7752D5D5-CF5D-4B73-A51A-538AD7C26DED}" srcId="{7613CC4A-F46E-408C-9BDD-4AE758CEAF06}" destId="{74446CCD-7580-4DDE-A68E-28531161E8F4}" srcOrd="8" destOrd="0" parTransId="{4356994B-27D9-47AB-B3C3-AF018D7E32D3}" sibTransId="{9E72A3B4-936B-4686-B871-53BA0B5BD196}"/>
    <dgm:cxn modelId="{80EB92D7-0247-42B5-A94E-7CCA5ED16AAD}" type="presOf" srcId="{A9E2AF82-A894-4F27-990A-D458475B7580}" destId="{4218A1EB-99BD-4B39-BDC9-681A074DD33B}" srcOrd="0" destOrd="0" presId="urn:microsoft.com/office/officeart/2009/3/layout/DescendingProcess"/>
    <dgm:cxn modelId="{2E82DCE5-8EC0-4D92-8E1F-861D54A0C002}" type="presOf" srcId="{18C1D470-20A3-4314-9DD3-D928A05340A6}" destId="{D88E8B72-2904-4CCC-8C4F-8C9DCAD21B49}" srcOrd="0" destOrd="0" presId="urn:microsoft.com/office/officeart/2009/3/layout/DescendingProcess"/>
    <dgm:cxn modelId="{6C70605F-430A-4274-91FC-D82532BFC1A5}" type="presParOf" srcId="{5573C694-E348-4717-8C08-D0C45F418470}" destId="{6B1B73E7-CC71-48F3-A72A-E41EC1326382}" srcOrd="0" destOrd="0" presId="urn:microsoft.com/office/officeart/2009/3/layout/DescendingProcess"/>
    <dgm:cxn modelId="{D8F6FCA3-A1A7-4403-8E3D-D191D1D228D1}" type="presParOf" srcId="{5573C694-E348-4717-8C08-D0C45F418470}" destId="{0F6F8CA2-4C4B-467F-9852-4E5A61B6BF12}" srcOrd="1" destOrd="0" presId="urn:microsoft.com/office/officeart/2009/3/layout/DescendingProcess"/>
    <dgm:cxn modelId="{75B5ED87-F16B-4BFB-A13F-89ACEFBA9496}" type="presParOf" srcId="{5573C694-E348-4717-8C08-D0C45F418470}" destId="{C0D5C2B1-4B94-453B-AA89-AE7BCEB0B85C}" srcOrd="2" destOrd="0" presId="urn:microsoft.com/office/officeart/2009/3/layout/DescendingProcess"/>
    <dgm:cxn modelId="{7AD5CF9B-DCDF-4D25-8581-185C919EBC31}" type="presParOf" srcId="{5573C694-E348-4717-8C08-D0C45F418470}" destId="{669EC98F-BE05-4C2C-B036-1A1DD9E94815}" srcOrd="3" destOrd="0" presId="urn:microsoft.com/office/officeart/2009/3/layout/DescendingProcess"/>
    <dgm:cxn modelId="{2633840C-AE28-4C9D-9592-0AC52F030841}" type="presParOf" srcId="{669EC98F-BE05-4C2C-B036-1A1DD9E94815}" destId="{D88E8B72-2904-4CCC-8C4F-8C9DCAD21B49}" srcOrd="0" destOrd="0" presId="urn:microsoft.com/office/officeart/2009/3/layout/DescendingProcess"/>
    <dgm:cxn modelId="{488FE0A4-DF91-4C67-8C93-AB4513E34A2A}" type="presParOf" srcId="{5573C694-E348-4717-8C08-D0C45F418470}" destId="{5FA9EF00-E734-4BA6-BBC2-CC305D518CF6}" srcOrd="4" destOrd="0" presId="urn:microsoft.com/office/officeart/2009/3/layout/DescendingProcess"/>
    <dgm:cxn modelId="{B791A240-741F-404B-B1B3-6B1A5261199C}" type="presParOf" srcId="{5573C694-E348-4717-8C08-D0C45F418470}" destId="{D9B08224-75AD-41AE-A888-EDF9E387053E}" srcOrd="5" destOrd="0" presId="urn:microsoft.com/office/officeart/2009/3/layout/DescendingProcess"/>
    <dgm:cxn modelId="{C7B10E04-9642-432A-8857-E3F1C8A09152}" type="presParOf" srcId="{D9B08224-75AD-41AE-A888-EDF9E387053E}" destId="{C3C33312-A9FC-4210-9717-8E3284EE8A9A}" srcOrd="0" destOrd="0" presId="urn:microsoft.com/office/officeart/2009/3/layout/DescendingProcess"/>
    <dgm:cxn modelId="{EDE15DC8-AAA2-4BA6-87BE-085D8E880DDC}" type="presParOf" srcId="{5573C694-E348-4717-8C08-D0C45F418470}" destId="{4218A1EB-99BD-4B39-BDC9-681A074DD33B}" srcOrd="6" destOrd="0" presId="urn:microsoft.com/office/officeart/2009/3/layout/DescendingProcess"/>
    <dgm:cxn modelId="{C9CE5B5C-8615-4374-82DE-58AB5A2CA7F5}" type="presParOf" srcId="{5573C694-E348-4717-8C08-D0C45F418470}" destId="{1D4F22D3-5628-4E6F-9B0C-25F3904B8B42}" srcOrd="7" destOrd="0" presId="urn:microsoft.com/office/officeart/2009/3/layout/DescendingProcess"/>
    <dgm:cxn modelId="{A24ED664-20E4-4BEA-9FFF-0AE84D42E8C0}" type="presParOf" srcId="{1D4F22D3-5628-4E6F-9B0C-25F3904B8B42}" destId="{2AB4AC0E-15A4-4B57-BB7E-2DA4ECEC42A1}" srcOrd="0" destOrd="0" presId="urn:microsoft.com/office/officeart/2009/3/layout/DescendingProcess"/>
    <dgm:cxn modelId="{A61A52A8-AAC9-4D3E-A372-2885E42D87D3}" type="presParOf" srcId="{5573C694-E348-4717-8C08-D0C45F418470}" destId="{0205C1DC-D810-49CA-B34C-60051FF0893C}" srcOrd="8" destOrd="0" presId="urn:microsoft.com/office/officeart/2009/3/layout/DescendingProcess"/>
    <dgm:cxn modelId="{4B8E0F64-0D43-43AA-BB8C-40398784D545}" type="presParOf" srcId="{5573C694-E348-4717-8C08-D0C45F418470}" destId="{2A8E51B6-EA74-409F-B6B4-B2E6414A6F92}" srcOrd="9" destOrd="0" presId="urn:microsoft.com/office/officeart/2009/3/layout/DescendingProcess"/>
    <dgm:cxn modelId="{C4797594-23F8-4747-9833-D9C9E0B95768}" type="presParOf" srcId="{2A8E51B6-EA74-409F-B6B4-B2E6414A6F92}" destId="{44416639-3787-46E3-86BC-12897E7D5A96}" srcOrd="0" destOrd="0" presId="urn:microsoft.com/office/officeart/2009/3/layout/DescendingProcess"/>
    <dgm:cxn modelId="{B9E56CE1-0251-4B43-BC57-AA85C47263F6}" type="presParOf" srcId="{5573C694-E348-4717-8C08-D0C45F418470}" destId="{52B532B3-676F-49FA-8C3F-6C94F2446470}" srcOrd="10" destOrd="0" presId="urn:microsoft.com/office/officeart/2009/3/layout/DescendingProcess"/>
    <dgm:cxn modelId="{40BD3F08-18E5-4D0A-8965-9148892F7893}" type="presParOf" srcId="{5573C694-E348-4717-8C08-D0C45F418470}" destId="{143E2650-B544-4379-96BF-CC270D050D11}" srcOrd="11" destOrd="0" presId="urn:microsoft.com/office/officeart/2009/3/layout/DescendingProcess"/>
    <dgm:cxn modelId="{0FE799EF-B603-4670-8C7E-4608F2BD0894}" type="presParOf" srcId="{143E2650-B544-4379-96BF-CC270D050D11}" destId="{16987454-C9F0-40E2-A5ED-CDC3D6F66130}" srcOrd="0" destOrd="0" presId="urn:microsoft.com/office/officeart/2009/3/layout/DescendingProcess"/>
    <dgm:cxn modelId="{002445FC-2AF6-4667-AE44-91087A56E091}" type="presParOf" srcId="{5573C694-E348-4717-8C08-D0C45F418470}" destId="{DE0CDCC5-6105-421E-86E7-319C7E62C177}" srcOrd="12" destOrd="0" presId="urn:microsoft.com/office/officeart/2009/3/layout/Descending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13CC4A-F46E-408C-9BDD-4AE758CEAF06}" type="doc">
      <dgm:prSet loTypeId="urn:microsoft.com/office/officeart/2009/3/layout/DescendingProcess" loCatId="process" qsTypeId="urn:microsoft.com/office/officeart/2005/8/quickstyle/simple1" qsCatId="simple" csTypeId="urn:microsoft.com/office/officeart/2005/8/colors/accent2_4" csCatId="accent2" phldr="1"/>
      <dgm:spPr/>
    </dgm:pt>
    <dgm:pt modelId="{2C669A76-9635-47C5-B65F-0E1BE147C8A0}">
      <dgm:prSet phldrT="[Text]"/>
      <dgm:spPr/>
      <dgm:t>
        <a:bodyPr/>
        <a:lstStyle/>
        <a:p>
          <a:r>
            <a:rPr lang="en-GB" dirty="0"/>
            <a:t>2016 – Board of directors + Chief Regulator + Systemic risk team</a:t>
          </a:r>
          <a:endParaRPr lang="en-US" dirty="0"/>
        </a:p>
      </dgm:t>
    </dgm:pt>
    <dgm:pt modelId="{FC7A01B2-8822-4F14-8ED0-9A0AA9B3952D}" type="parTrans" cxnId="{3B3F9823-4E69-4DB5-8FD6-F45E2BDC2963}">
      <dgm:prSet/>
      <dgm:spPr/>
      <dgm:t>
        <a:bodyPr/>
        <a:lstStyle/>
        <a:p>
          <a:endParaRPr lang="en-US"/>
        </a:p>
      </dgm:t>
    </dgm:pt>
    <dgm:pt modelId="{AE1CC95C-98E5-43E2-BC17-13AF306255F4}" type="sibTrans" cxnId="{3B3F9823-4E69-4DB5-8FD6-F45E2BDC2963}">
      <dgm:prSet/>
      <dgm:spPr/>
      <dgm:t>
        <a:bodyPr/>
        <a:lstStyle/>
        <a:p>
          <a:endParaRPr lang="en-US"/>
        </a:p>
      </dgm:t>
    </dgm:pt>
    <dgm:pt modelId="{003D58DF-C55A-43C0-8366-49B620216AFB}">
      <dgm:prSet phldrT="[Text]"/>
      <dgm:spPr/>
      <dgm:t>
        <a:bodyPr/>
        <a:lstStyle/>
        <a:p>
          <a:r>
            <a:rPr lang="en-GB" dirty="0"/>
            <a:t>2015 CMAIO</a:t>
          </a:r>
          <a:endParaRPr lang="en-US" dirty="0"/>
        </a:p>
      </dgm:t>
    </dgm:pt>
    <dgm:pt modelId="{7168E2E3-05DE-44F6-88B1-B861AAC36148}" type="parTrans" cxnId="{D9FF44A5-3D89-48F5-A194-9A17EB35CF98}">
      <dgm:prSet/>
      <dgm:spPr/>
      <dgm:t>
        <a:bodyPr/>
        <a:lstStyle/>
        <a:p>
          <a:endParaRPr lang="en-US"/>
        </a:p>
      </dgm:t>
    </dgm:pt>
    <dgm:pt modelId="{606C7088-8655-4A05-811C-90D00C2BACB9}" type="sibTrans" cxnId="{D9FF44A5-3D89-48F5-A194-9A17EB35CF98}">
      <dgm:prSet/>
      <dgm:spPr/>
      <dgm:t>
        <a:bodyPr/>
        <a:lstStyle/>
        <a:p>
          <a:endParaRPr lang="en-US"/>
        </a:p>
      </dgm:t>
    </dgm:pt>
    <dgm:pt modelId="{3A3AF5AF-D0C6-40C0-8748-DDAC0BC3B14B}">
      <dgm:prSet phldrT="[Text]"/>
      <dgm:spPr/>
      <dgm:t>
        <a:bodyPr/>
        <a:lstStyle/>
        <a:p>
          <a:r>
            <a:rPr lang="en-GB" dirty="0"/>
            <a:t>2018 ~Oct – SCC verdict</a:t>
          </a:r>
          <a:endParaRPr lang="en-US" dirty="0"/>
        </a:p>
      </dgm:t>
    </dgm:pt>
    <dgm:pt modelId="{2350CC79-2AFC-4959-A3FC-A2C651E2C245}" type="parTrans" cxnId="{C4274872-EA29-4AA6-9748-42F37F34BB4C}">
      <dgm:prSet/>
      <dgm:spPr/>
      <dgm:t>
        <a:bodyPr/>
        <a:lstStyle/>
        <a:p>
          <a:endParaRPr lang="en-US"/>
        </a:p>
      </dgm:t>
    </dgm:pt>
    <dgm:pt modelId="{A28E51AE-37D7-4493-8F34-C619A4EE6CA8}" type="sibTrans" cxnId="{C4274872-EA29-4AA6-9748-42F37F34BB4C}">
      <dgm:prSet/>
      <dgm:spPr/>
      <dgm:t>
        <a:bodyPr/>
        <a:lstStyle/>
        <a:p>
          <a:endParaRPr lang="en-US"/>
        </a:p>
      </dgm:t>
    </dgm:pt>
    <dgm:pt modelId="{97B244F4-4D87-42C6-8388-06F279414D6F}">
      <dgm:prSet phldrT="[Text]"/>
      <dgm:spPr/>
      <dgm:t>
        <a:bodyPr/>
        <a:lstStyle/>
        <a:p>
          <a:r>
            <a:rPr lang="en-GB" dirty="0"/>
            <a:t>2017 – QCA</a:t>
          </a:r>
          <a:endParaRPr lang="en-US" dirty="0"/>
        </a:p>
      </dgm:t>
    </dgm:pt>
    <dgm:pt modelId="{1FF688FE-2BB6-4EB1-AD22-AEA753579054}" type="parTrans" cxnId="{05310357-1F11-4B51-B7D4-79CA46EAFFFB}">
      <dgm:prSet/>
      <dgm:spPr/>
      <dgm:t>
        <a:bodyPr/>
        <a:lstStyle/>
        <a:p>
          <a:endParaRPr lang="en-US"/>
        </a:p>
      </dgm:t>
    </dgm:pt>
    <dgm:pt modelId="{4520278D-4313-46FC-8455-028F17AF9A9F}" type="sibTrans" cxnId="{05310357-1F11-4B51-B7D4-79CA46EAFFFB}">
      <dgm:prSet/>
      <dgm:spPr/>
      <dgm:t>
        <a:bodyPr/>
        <a:lstStyle/>
        <a:p>
          <a:endParaRPr lang="en-US"/>
        </a:p>
      </dgm:t>
    </dgm:pt>
    <dgm:pt modelId="{9CCFBD9A-EFB6-4429-BDD6-94084CB1BA5A}">
      <dgm:prSet phldrT="[Text]"/>
      <dgm:spPr/>
      <dgm:t>
        <a:bodyPr/>
        <a:lstStyle/>
        <a:p>
          <a:r>
            <a:rPr lang="en-GB" dirty="0"/>
            <a:t>2018 April – SCC hearing</a:t>
          </a:r>
          <a:endParaRPr lang="en-US" dirty="0"/>
        </a:p>
      </dgm:t>
    </dgm:pt>
    <dgm:pt modelId="{E868D090-BE3E-4200-9229-431AF1CBF657}" type="parTrans" cxnId="{76F2FF2B-2240-4244-8D49-EBB5473909D2}">
      <dgm:prSet/>
      <dgm:spPr/>
      <dgm:t>
        <a:bodyPr/>
        <a:lstStyle/>
        <a:p>
          <a:endParaRPr lang="en-US"/>
        </a:p>
      </dgm:t>
    </dgm:pt>
    <dgm:pt modelId="{8E03132F-CC63-4BF3-BEDF-CC75A247D731}" type="sibTrans" cxnId="{76F2FF2B-2240-4244-8D49-EBB5473909D2}">
      <dgm:prSet/>
      <dgm:spPr/>
      <dgm:t>
        <a:bodyPr/>
        <a:lstStyle/>
        <a:p>
          <a:endParaRPr lang="en-US"/>
        </a:p>
      </dgm:t>
    </dgm:pt>
    <dgm:pt modelId="{EB839AFA-6300-4785-9759-EF19FF0D70AD}">
      <dgm:prSet phldrT="[Text]"/>
      <dgm:spPr/>
      <dgm:t>
        <a:bodyPr/>
        <a:lstStyle/>
        <a:p>
          <a:r>
            <a:rPr lang="en-GB" dirty="0"/>
            <a:t>2021+ - Launch!</a:t>
          </a:r>
          <a:endParaRPr lang="en-US" dirty="0"/>
        </a:p>
      </dgm:t>
    </dgm:pt>
    <dgm:pt modelId="{F341F0E1-A460-4B05-A724-C2EC238570BB}" type="parTrans" cxnId="{9F1F69DB-A9E8-4505-B8D9-408A8E5D4321}">
      <dgm:prSet/>
      <dgm:spPr/>
      <dgm:t>
        <a:bodyPr/>
        <a:lstStyle/>
        <a:p>
          <a:endParaRPr lang="en-US"/>
        </a:p>
      </dgm:t>
    </dgm:pt>
    <dgm:pt modelId="{207B400A-8A37-4032-BB2A-C4B27F0F399E}" type="sibTrans" cxnId="{9F1F69DB-A9E8-4505-B8D9-408A8E5D4321}">
      <dgm:prSet/>
      <dgm:spPr/>
      <dgm:t>
        <a:bodyPr/>
        <a:lstStyle/>
        <a:p>
          <a:endParaRPr lang="en-US"/>
        </a:p>
      </dgm:t>
    </dgm:pt>
    <dgm:pt modelId="{C4F51888-5AFF-4DFB-8A7B-8841C612C047}">
      <dgm:prSet phldrT="[Text]"/>
      <dgm:spPr/>
      <dgm:t>
        <a:bodyPr/>
        <a:lstStyle/>
        <a:p>
          <a:r>
            <a:rPr lang="en-GB" dirty="0"/>
            <a:t>CCMR </a:t>
          </a:r>
          <a:r>
            <a:rPr lang="en-GB" dirty="0" err="1"/>
            <a:t>reg</a:t>
          </a:r>
          <a:r>
            <a:rPr lang="en-GB" dirty="0"/>
            <a:t> regime unconstitutional (council of ministers)</a:t>
          </a:r>
          <a:endParaRPr lang="en-US" dirty="0"/>
        </a:p>
      </dgm:t>
    </dgm:pt>
    <dgm:pt modelId="{0473CDED-9536-4BDB-8A13-46678FA3906B}" type="parTrans" cxnId="{8CB7C42F-BEC3-4B5E-8CEE-C063CFD69BFC}">
      <dgm:prSet/>
      <dgm:spPr/>
      <dgm:t>
        <a:bodyPr/>
        <a:lstStyle/>
        <a:p>
          <a:endParaRPr lang="en-US"/>
        </a:p>
      </dgm:t>
    </dgm:pt>
    <dgm:pt modelId="{460DB952-06CA-409D-A76C-A1389E5AD376}" type="sibTrans" cxnId="{8CB7C42F-BEC3-4B5E-8CEE-C063CFD69BFC}">
      <dgm:prSet/>
      <dgm:spPr/>
      <dgm:t>
        <a:bodyPr/>
        <a:lstStyle/>
        <a:p>
          <a:endParaRPr lang="en-US"/>
        </a:p>
      </dgm:t>
    </dgm:pt>
    <dgm:pt modelId="{258D695F-B13B-4222-91BC-B6DEA76F1698}">
      <dgm:prSet phldrT="[Text]"/>
      <dgm:spPr/>
      <dgm:t>
        <a:bodyPr/>
        <a:lstStyle/>
        <a:p>
          <a:r>
            <a:rPr lang="en-GB"/>
            <a:t>CMSA </a:t>
          </a:r>
          <a:r>
            <a:rPr lang="en-GB" dirty="0"/>
            <a:t>is OK</a:t>
          </a:r>
          <a:endParaRPr lang="en-US" dirty="0"/>
        </a:p>
      </dgm:t>
    </dgm:pt>
    <dgm:pt modelId="{E0C43D36-DDB8-4890-B522-2C1AC7C86DBD}" type="parTrans" cxnId="{91EACCD6-57CC-463D-B2A0-13C9C6151C48}">
      <dgm:prSet/>
      <dgm:spPr/>
      <dgm:t>
        <a:bodyPr/>
        <a:lstStyle/>
        <a:p>
          <a:endParaRPr lang="en-US"/>
        </a:p>
      </dgm:t>
    </dgm:pt>
    <dgm:pt modelId="{6574D78F-4906-44F3-9BAE-0EBCEFEDCAD4}" type="sibTrans" cxnId="{91EACCD6-57CC-463D-B2A0-13C9C6151C48}">
      <dgm:prSet/>
      <dgm:spPr/>
      <dgm:t>
        <a:bodyPr/>
        <a:lstStyle/>
        <a:p>
          <a:endParaRPr lang="en-US"/>
        </a:p>
      </dgm:t>
    </dgm:pt>
    <dgm:pt modelId="{927CCB6F-771A-4C90-A26A-5C43B56E9875}">
      <dgm:prSet phldrT="[Text]"/>
      <dgm:spPr/>
      <dgm:t>
        <a:bodyPr/>
        <a:lstStyle/>
        <a:p>
          <a:r>
            <a:rPr lang="en-GB" dirty="0"/>
            <a:t>+NS</a:t>
          </a:r>
          <a:endParaRPr lang="en-US" dirty="0"/>
        </a:p>
      </dgm:t>
    </dgm:pt>
    <dgm:pt modelId="{1BD60506-8B37-4DD2-B1FE-8054DC982C0A}" type="parTrans" cxnId="{F27AAFED-8B74-4954-8C46-01EFAF4A26A6}">
      <dgm:prSet/>
      <dgm:spPr/>
      <dgm:t>
        <a:bodyPr/>
        <a:lstStyle/>
        <a:p>
          <a:endParaRPr lang="en-US"/>
        </a:p>
      </dgm:t>
    </dgm:pt>
    <dgm:pt modelId="{E21369F6-B549-48A7-BAF1-FC8ED6B4A02B}" type="sibTrans" cxnId="{F27AAFED-8B74-4954-8C46-01EFAF4A26A6}">
      <dgm:prSet/>
      <dgm:spPr/>
      <dgm:t>
        <a:bodyPr/>
        <a:lstStyle/>
        <a:p>
          <a:endParaRPr lang="en-US"/>
        </a:p>
      </dgm:t>
    </dgm:pt>
    <dgm:pt modelId="{5573C694-E348-4717-8C08-D0C45F418470}" type="pres">
      <dgm:prSet presAssocID="{7613CC4A-F46E-408C-9BDD-4AE758CEAF06}" presName="Name0" presStyleCnt="0">
        <dgm:presLayoutVars>
          <dgm:chMax val="7"/>
          <dgm:chPref val="5"/>
        </dgm:presLayoutVars>
      </dgm:prSet>
      <dgm:spPr/>
    </dgm:pt>
    <dgm:pt modelId="{6B1B73E7-CC71-48F3-A72A-E41EC1326382}" type="pres">
      <dgm:prSet presAssocID="{7613CC4A-F46E-408C-9BDD-4AE758CEAF06}" presName="arrowNode" presStyleLbl="node1" presStyleIdx="0" presStyleCnt="1"/>
      <dgm:spPr/>
    </dgm:pt>
    <dgm:pt modelId="{F5AFA6E9-71DD-41D6-8EED-DEB94B9A5131}" type="pres">
      <dgm:prSet presAssocID="{003D58DF-C55A-43C0-8366-49B620216AFB}" presName="txNode1" presStyleLbl="revTx" presStyleIdx="0" presStyleCnt="6">
        <dgm:presLayoutVars>
          <dgm:bulletEnabled val="1"/>
        </dgm:presLayoutVars>
      </dgm:prSet>
      <dgm:spPr/>
    </dgm:pt>
    <dgm:pt modelId="{5C7254D1-717A-4EAA-A7A5-54D242C14699}" type="pres">
      <dgm:prSet presAssocID="{2C669A76-9635-47C5-B65F-0E1BE147C8A0}" presName="txNode2" presStyleLbl="revTx" presStyleIdx="1" presStyleCnt="6">
        <dgm:presLayoutVars>
          <dgm:bulletEnabled val="1"/>
        </dgm:presLayoutVars>
      </dgm:prSet>
      <dgm:spPr/>
    </dgm:pt>
    <dgm:pt modelId="{5DF6F9BE-7D23-47A4-AD83-02C8FFDB7A53}" type="pres">
      <dgm:prSet presAssocID="{AE1CC95C-98E5-43E2-BC17-13AF306255F4}" presName="dotNode2" presStyleCnt="0"/>
      <dgm:spPr/>
    </dgm:pt>
    <dgm:pt modelId="{ACCDCED3-BCB1-4BCE-93DA-55D2EC81B189}" type="pres">
      <dgm:prSet presAssocID="{AE1CC95C-98E5-43E2-BC17-13AF306255F4}" presName="dotRepeatNode" presStyleLbl="fgShp" presStyleIdx="0" presStyleCnt="4"/>
      <dgm:spPr/>
    </dgm:pt>
    <dgm:pt modelId="{BAB8FD50-8C20-4666-92A0-09885F45246C}" type="pres">
      <dgm:prSet presAssocID="{97B244F4-4D87-42C6-8388-06F279414D6F}" presName="txNode3" presStyleLbl="revTx" presStyleIdx="2" presStyleCnt="6">
        <dgm:presLayoutVars>
          <dgm:bulletEnabled val="1"/>
        </dgm:presLayoutVars>
      </dgm:prSet>
      <dgm:spPr/>
    </dgm:pt>
    <dgm:pt modelId="{527E2C8B-4D82-42F9-B81D-6E87BEEDD873}" type="pres">
      <dgm:prSet presAssocID="{4520278D-4313-46FC-8455-028F17AF9A9F}" presName="dotNode3" presStyleCnt="0"/>
      <dgm:spPr/>
    </dgm:pt>
    <dgm:pt modelId="{9C2F72A8-8CCF-4139-8485-0E2147E7145D}" type="pres">
      <dgm:prSet presAssocID="{4520278D-4313-46FC-8455-028F17AF9A9F}" presName="dotRepeatNode" presStyleLbl="fgShp" presStyleIdx="1" presStyleCnt="4"/>
      <dgm:spPr/>
    </dgm:pt>
    <dgm:pt modelId="{7CC3F5F1-082B-4177-A472-4E15290516CF}" type="pres">
      <dgm:prSet presAssocID="{9CCFBD9A-EFB6-4429-BDD6-94084CB1BA5A}" presName="txNode4" presStyleLbl="revTx" presStyleIdx="3" presStyleCnt="6">
        <dgm:presLayoutVars>
          <dgm:bulletEnabled val="1"/>
        </dgm:presLayoutVars>
      </dgm:prSet>
      <dgm:spPr/>
    </dgm:pt>
    <dgm:pt modelId="{8095A617-1593-488B-A0EE-B47599D43AB8}" type="pres">
      <dgm:prSet presAssocID="{8E03132F-CC63-4BF3-BEDF-CC75A247D731}" presName="dotNode4" presStyleCnt="0"/>
      <dgm:spPr/>
    </dgm:pt>
    <dgm:pt modelId="{C67A55ED-6933-4C1D-BEA2-51D5215E0FEB}" type="pres">
      <dgm:prSet presAssocID="{8E03132F-CC63-4BF3-BEDF-CC75A247D731}" presName="dotRepeatNode" presStyleLbl="fgShp" presStyleIdx="2" presStyleCnt="4"/>
      <dgm:spPr/>
    </dgm:pt>
    <dgm:pt modelId="{A9A61B01-8694-47BE-8F54-4B71AFB839E6}" type="pres">
      <dgm:prSet presAssocID="{3A3AF5AF-D0C6-40C0-8748-DDAC0BC3B14B}" presName="txNode5" presStyleLbl="revTx" presStyleIdx="4" presStyleCnt="6">
        <dgm:presLayoutVars>
          <dgm:bulletEnabled val="1"/>
        </dgm:presLayoutVars>
      </dgm:prSet>
      <dgm:spPr/>
    </dgm:pt>
    <dgm:pt modelId="{9D5BBB36-3924-494F-A266-52A67477A4FE}" type="pres">
      <dgm:prSet presAssocID="{A28E51AE-37D7-4493-8F34-C619A4EE6CA8}" presName="dotNode5" presStyleCnt="0"/>
      <dgm:spPr/>
    </dgm:pt>
    <dgm:pt modelId="{CB3D1621-306D-477D-9D10-06B53A73B5B7}" type="pres">
      <dgm:prSet presAssocID="{A28E51AE-37D7-4493-8F34-C619A4EE6CA8}" presName="dotRepeatNode" presStyleLbl="fgShp" presStyleIdx="3" presStyleCnt="4"/>
      <dgm:spPr/>
    </dgm:pt>
    <dgm:pt modelId="{DB38F6B1-A4E9-4F00-A717-ECE92EF7B0C3}" type="pres">
      <dgm:prSet presAssocID="{EB839AFA-6300-4785-9759-EF19FF0D70AD}" presName="txNode6" presStyleLbl="revTx" presStyleIdx="5" presStyleCnt="6">
        <dgm:presLayoutVars>
          <dgm:bulletEnabled val="1"/>
        </dgm:presLayoutVars>
      </dgm:prSet>
      <dgm:spPr/>
    </dgm:pt>
  </dgm:ptLst>
  <dgm:cxnLst>
    <dgm:cxn modelId="{C1632502-E208-4AF4-9033-DA78DE2B450C}" type="presOf" srcId="{3A3AF5AF-D0C6-40C0-8748-DDAC0BC3B14B}" destId="{A9A61B01-8694-47BE-8F54-4B71AFB839E6}" srcOrd="0" destOrd="0" presId="urn:microsoft.com/office/officeart/2009/3/layout/DescendingProcess"/>
    <dgm:cxn modelId="{F991A502-D2FE-4A8B-A983-ADF33A1BE792}" type="presOf" srcId="{7613CC4A-F46E-408C-9BDD-4AE758CEAF06}" destId="{5573C694-E348-4717-8C08-D0C45F418470}" srcOrd="0" destOrd="0" presId="urn:microsoft.com/office/officeart/2009/3/layout/DescendingProcess"/>
    <dgm:cxn modelId="{3B3F9823-4E69-4DB5-8FD6-F45E2BDC2963}" srcId="{7613CC4A-F46E-408C-9BDD-4AE758CEAF06}" destId="{2C669A76-9635-47C5-B65F-0E1BE147C8A0}" srcOrd="1" destOrd="0" parTransId="{FC7A01B2-8822-4F14-8ED0-9A0AA9B3952D}" sibTransId="{AE1CC95C-98E5-43E2-BC17-13AF306255F4}"/>
    <dgm:cxn modelId="{36A7F929-542A-4515-BAAC-A95BC79F6BC1}" type="presOf" srcId="{AE1CC95C-98E5-43E2-BC17-13AF306255F4}" destId="{ACCDCED3-BCB1-4BCE-93DA-55D2EC81B189}" srcOrd="0" destOrd="0" presId="urn:microsoft.com/office/officeart/2009/3/layout/DescendingProcess"/>
    <dgm:cxn modelId="{76F2FF2B-2240-4244-8D49-EBB5473909D2}" srcId="{7613CC4A-F46E-408C-9BDD-4AE758CEAF06}" destId="{9CCFBD9A-EFB6-4429-BDD6-94084CB1BA5A}" srcOrd="3" destOrd="0" parTransId="{E868D090-BE3E-4200-9229-431AF1CBF657}" sibTransId="{8E03132F-CC63-4BF3-BEDF-CC75A247D731}"/>
    <dgm:cxn modelId="{8CB7C42F-BEC3-4B5E-8CEE-C063CFD69BFC}" srcId="{97B244F4-4D87-42C6-8388-06F279414D6F}" destId="{C4F51888-5AFF-4DFB-8A7B-8841C612C047}" srcOrd="0" destOrd="0" parTransId="{0473CDED-9536-4BDB-8A13-46678FA3906B}" sibTransId="{460DB952-06CA-409D-A76C-A1389E5AD376}"/>
    <dgm:cxn modelId="{E79C5347-0D6C-452E-8B94-2F33308022A4}" type="presOf" srcId="{2C669A76-9635-47C5-B65F-0E1BE147C8A0}" destId="{5C7254D1-717A-4EAA-A7A5-54D242C14699}" srcOrd="0" destOrd="0" presId="urn:microsoft.com/office/officeart/2009/3/layout/DescendingProcess"/>
    <dgm:cxn modelId="{9C17174C-3643-4E94-A449-20453E4C8DBD}" type="presOf" srcId="{9CCFBD9A-EFB6-4429-BDD6-94084CB1BA5A}" destId="{7CC3F5F1-082B-4177-A472-4E15290516CF}" srcOrd="0" destOrd="0" presId="urn:microsoft.com/office/officeart/2009/3/layout/DescendingProcess"/>
    <dgm:cxn modelId="{4D4EB055-D4E3-4718-96F0-7DFEA479D917}" type="presOf" srcId="{C4F51888-5AFF-4DFB-8A7B-8841C612C047}" destId="{BAB8FD50-8C20-4666-92A0-09885F45246C}" srcOrd="0" destOrd="1" presId="urn:microsoft.com/office/officeart/2009/3/layout/DescendingProcess"/>
    <dgm:cxn modelId="{05310357-1F11-4B51-B7D4-79CA46EAFFFB}" srcId="{7613CC4A-F46E-408C-9BDD-4AE758CEAF06}" destId="{97B244F4-4D87-42C6-8388-06F279414D6F}" srcOrd="2" destOrd="0" parTransId="{1FF688FE-2BB6-4EB1-AD22-AEA753579054}" sibTransId="{4520278D-4313-46FC-8455-028F17AF9A9F}"/>
    <dgm:cxn modelId="{5D4F0A61-0BAD-4BC4-921A-5FEF5DACCFD3}" type="presOf" srcId="{003D58DF-C55A-43C0-8366-49B620216AFB}" destId="{F5AFA6E9-71DD-41D6-8EED-DEB94B9A5131}" srcOrd="0" destOrd="0" presId="urn:microsoft.com/office/officeart/2009/3/layout/DescendingProcess"/>
    <dgm:cxn modelId="{C4274872-EA29-4AA6-9748-42F37F34BB4C}" srcId="{7613CC4A-F46E-408C-9BDD-4AE758CEAF06}" destId="{3A3AF5AF-D0C6-40C0-8748-DDAC0BC3B14B}" srcOrd="4" destOrd="0" parTransId="{2350CC79-2AFC-4959-A3FC-A2C651E2C245}" sibTransId="{A28E51AE-37D7-4493-8F34-C619A4EE6CA8}"/>
    <dgm:cxn modelId="{D35E8D85-0F0C-4D95-8CAE-A59D1B0F46CC}" type="presOf" srcId="{A28E51AE-37D7-4493-8F34-C619A4EE6CA8}" destId="{CB3D1621-306D-477D-9D10-06B53A73B5B7}" srcOrd="0" destOrd="0" presId="urn:microsoft.com/office/officeart/2009/3/layout/DescendingProcess"/>
    <dgm:cxn modelId="{57AAE99E-6454-429C-8BEC-6DDF9D8BC8FE}" type="presOf" srcId="{258D695F-B13B-4222-91BC-B6DEA76F1698}" destId="{BAB8FD50-8C20-4666-92A0-09885F45246C}" srcOrd="0" destOrd="2" presId="urn:microsoft.com/office/officeart/2009/3/layout/DescendingProcess"/>
    <dgm:cxn modelId="{39F814A4-8023-458A-8C1A-509A8B2037C6}" type="presOf" srcId="{4520278D-4313-46FC-8455-028F17AF9A9F}" destId="{9C2F72A8-8CCF-4139-8485-0E2147E7145D}" srcOrd="0" destOrd="0" presId="urn:microsoft.com/office/officeart/2009/3/layout/DescendingProcess"/>
    <dgm:cxn modelId="{D9FF44A5-3D89-48F5-A194-9A17EB35CF98}" srcId="{7613CC4A-F46E-408C-9BDD-4AE758CEAF06}" destId="{003D58DF-C55A-43C0-8366-49B620216AFB}" srcOrd="0" destOrd="0" parTransId="{7168E2E3-05DE-44F6-88B1-B861AAC36148}" sibTransId="{606C7088-8655-4A05-811C-90D00C2BACB9}"/>
    <dgm:cxn modelId="{22A813C3-B2EA-4CA8-B7BD-9C7AC97E9CA7}" type="presOf" srcId="{927CCB6F-771A-4C90-A26A-5C43B56E9875}" destId="{7CC3F5F1-082B-4177-A472-4E15290516CF}" srcOrd="0" destOrd="1" presId="urn:microsoft.com/office/officeart/2009/3/layout/DescendingProcess"/>
    <dgm:cxn modelId="{27CBAEC7-19BD-4A20-BC99-818F407ECFE2}" type="presOf" srcId="{8E03132F-CC63-4BF3-BEDF-CC75A247D731}" destId="{C67A55ED-6933-4C1D-BEA2-51D5215E0FEB}" srcOrd="0" destOrd="0" presId="urn:microsoft.com/office/officeart/2009/3/layout/DescendingProcess"/>
    <dgm:cxn modelId="{7160B4D0-AB83-4F67-AAA1-1E72E2E4D46F}" type="presOf" srcId="{EB839AFA-6300-4785-9759-EF19FF0D70AD}" destId="{DB38F6B1-A4E9-4F00-A717-ECE92EF7B0C3}" srcOrd="0" destOrd="0" presId="urn:microsoft.com/office/officeart/2009/3/layout/DescendingProcess"/>
    <dgm:cxn modelId="{91EACCD6-57CC-463D-B2A0-13C9C6151C48}" srcId="{97B244F4-4D87-42C6-8388-06F279414D6F}" destId="{258D695F-B13B-4222-91BC-B6DEA76F1698}" srcOrd="1" destOrd="0" parTransId="{E0C43D36-DDB8-4890-B522-2C1AC7C86DBD}" sibTransId="{6574D78F-4906-44F3-9BAE-0EBCEFEDCAD4}"/>
    <dgm:cxn modelId="{9F1F69DB-A9E8-4505-B8D9-408A8E5D4321}" srcId="{7613CC4A-F46E-408C-9BDD-4AE758CEAF06}" destId="{EB839AFA-6300-4785-9759-EF19FF0D70AD}" srcOrd="5" destOrd="0" parTransId="{F341F0E1-A460-4B05-A724-C2EC238570BB}" sibTransId="{207B400A-8A37-4032-BB2A-C4B27F0F399E}"/>
    <dgm:cxn modelId="{F27AAFED-8B74-4954-8C46-01EFAF4A26A6}" srcId="{9CCFBD9A-EFB6-4429-BDD6-94084CB1BA5A}" destId="{927CCB6F-771A-4C90-A26A-5C43B56E9875}" srcOrd="0" destOrd="0" parTransId="{1BD60506-8B37-4DD2-B1FE-8054DC982C0A}" sibTransId="{E21369F6-B549-48A7-BAF1-FC8ED6B4A02B}"/>
    <dgm:cxn modelId="{C365E1ED-889F-4894-8AAE-D6ED086A13F2}" type="presOf" srcId="{97B244F4-4D87-42C6-8388-06F279414D6F}" destId="{BAB8FD50-8C20-4666-92A0-09885F45246C}" srcOrd="0" destOrd="0" presId="urn:microsoft.com/office/officeart/2009/3/layout/DescendingProcess"/>
    <dgm:cxn modelId="{6C70605F-430A-4274-91FC-D82532BFC1A5}" type="presParOf" srcId="{5573C694-E348-4717-8C08-D0C45F418470}" destId="{6B1B73E7-CC71-48F3-A72A-E41EC1326382}" srcOrd="0" destOrd="0" presId="urn:microsoft.com/office/officeart/2009/3/layout/DescendingProcess"/>
    <dgm:cxn modelId="{D2976C09-A615-4646-8D2D-140366D443C6}" type="presParOf" srcId="{5573C694-E348-4717-8C08-D0C45F418470}" destId="{F5AFA6E9-71DD-41D6-8EED-DEB94B9A5131}" srcOrd="1" destOrd="0" presId="urn:microsoft.com/office/officeart/2009/3/layout/DescendingProcess"/>
    <dgm:cxn modelId="{A89BA07C-0925-466A-9A16-1495B1FDCAFE}" type="presParOf" srcId="{5573C694-E348-4717-8C08-D0C45F418470}" destId="{5C7254D1-717A-4EAA-A7A5-54D242C14699}" srcOrd="2" destOrd="0" presId="urn:microsoft.com/office/officeart/2009/3/layout/DescendingProcess"/>
    <dgm:cxn modelId="{36B08A9E-4C38-4CFA-A9FD-D9B8F21C9FC1}" type="presParOf" srcId="{5573C694-E348-4717-8C08-D0C45F418470}" destId="{5DF6F9BE-7D23-47A4-AD83-02C8FFDB7A53}" srcOrd="3" destOrd="0" presId="urn:microsoft.com/office/officeart/2009/3/layout/DescendingProcess"/>
    <dgm:cxn modelId="{7CFA5638-794D-4DB5-AF9C-1C6D07E49180}" type="presParOf" srcId="{5DF6F9BE-7D23-47A4-AD83-02C8FFDB7A53}" destId="{ACCDCED3-BCB1-4BCE-93DA-55D2EC81B189}" srcOrd="0" destOrd="0" presId="urn:microsoft.com/office/officeart/2009/3/layout/DescendingProcess"/>
    <dgm:cxn modelId="{490F5004-A603-44E4-82BD-D97F5E7A5271}" type="presParOf" srcId="{5573C694-E348-4717-8C08-D0C45F418470}" destId="{BAB8FD50-8C20-4666-92A0-09885F45246C}" srcOrd="4" destOrd="0" presId="urn:microsoft.com/office/officeart/2009/3/layout/DescendingProcess"/>
    <dgm:cxn modelId="{31F61E1A-D5A4-4910-83F0-7B8C8A634AFA}" type="presParOf" srcId="{5573C694-E348-4717-8C08-D0C45F418470}" destId="{527E2C8B-4D82-42F9-B81D-6E87BEEDD873}" srcOrd="5" destOrd="0" presId="urn:microsoft.com/office/officeart/2009/3/layout/DescendingProcess"/>
    <dgm:cxn modelId="{6BCD11B0-6D8A-45C4-B37F-6B9BEDC0EB2C}" type="presParOf" srcId="{527E2C8B-4D82-42F9-B81D-6E87BEEDD873}" destId="{9C2F72A8-8CCF-4139-8485-0E2147E7145D}" srcOrd="0" destOrd="0" presId="urn:microsoft.com/office/officeart/2009/3/layout/DescendingProcess"/>
    <dgm:cxn modelId="{9D37447E-7526-40A3-9724-E685F9413C29}" type="presParOf" srcId="{5573C694-E348-4717-8C08-D0C45F418470}" destId="{7CC3F5F1-082B-4177-A472-4E15290516CF}" srcOrd="6" destOrd="0" presId="urn:microsoft.com/office/officeart/2009/3/layout/DescendingProcess"/>
    <dgm:cxn modelId="{988F4B17-210C-4F0F-951F-8EFC17EFC802}" type="presParOf" srcId="{5573C694-E348-4717-8C08-D0C45F418470}" destId="{8095A617-1593-488B-A0EE-B47599D43AB8}" srcOrd="7" destOrd="0" presId="urn:microsoft.com/office/officeart/2009/3/layout/DescendingProcess"/>
    <dgm:cxn modelId="{C4FF1478-8F48-4C50-9CC1-7E966C8D7D87}" type="presParOf" srcId="{8095A617-1593-488B-A0EE-B47599D43AB8}" destId="{C67A55ED-6933-4C1D-BEA2-51D5215E0FEB}" srcOrd="0" destOrd="0" presId="urn:microsoft.com/office/officeart/2009/3/layout/DescendingProcess"/>
    <dgm:cxn modelId="{BF7889B8-B463-47D6-A298-4CD1D9D94727}" type="presParOf" srcId="{5573C694-E348-4717-8C08-D0C45F418470}" destId="{A9A61B01-8694-47BE-8F54-4B71AFB839E6}" srcOrd="8" destOrd="0" presId="urn:microsoft.com/office/officeart/2009/3/layout/DescendingProcess"/>
    <dgm:cxn modelId="{63FC0D1B-B6CE-44C5-B416-91BAB97BB38B}" type="presParOf" srcId="{5573C694-E348-4717-8C08-D0C45F418470}" destId="{9D5BBB36-3924-494F-A266-52A67477A4FE}" srcOrd="9" destOrd="0" presId="urn:microsoft.com/office/officeart/2009/3/layout/DescendingProcess"/>
    <dgm:cxn modelId="{35BB3ED4-A392-4ECE-991A-6F48044F8895}" type="presParOf" srcId="{9D5BBB36-3924-494F-A266-52A67477A4FE}" destId="{CB3D1621-306D-477D-9D10-06B53A73B5B7}" srcOrd="0" destOrd="0" presId="urn:microsoft.com/office/officeart/2009/3/layout/DescendingProcess"/>
    <dgm:cxn modelId="{B1182661-0F0D-4241-B777-F32E2F7FA302}" type="presParOf" srcId="{5573C694-E348-4717-8C08-D0C45F418470}" destId="{DB38F6B1-A4E9-4F00-A717-ECE92EF7B0C3}" srcOrd="10" destOrd="0" presId="urn:microsoft.com/office/officeart/2009/3/layout/DescendingProcess"/>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040E12-D626-448D-8FAD-F51C5B854B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3BC29D8-EE01-42D4-8CED-7F376F1EC8A3}">
      <dgm:prSet/>
      <dgm:spPr/>
      <dgm:t>
        <a:bodyPr/>
        <a:lstStyle/>
        <a:p>
          <a:r>
            <a:rPr lang="en-CA" dirty="0"/>
            <a:t>Original network </a:t>
          </a:r>
          <a:endParaRPr lang="en-US" dirty="0"/>
        </a:p>
      </dgm:t>
    </dgm:pt>
    <dgm:pt modelId="{D0065F80-34B7-4292-9A81-5EDCCE7D2BD5}" type="parTrans" cxnId="{1E65DCDA-0D37-4018-9DC8-D3569D05DADF}">
      <dgm:prSet/>
      <dgm:spPr/>
      <dgm:t>
        <a:bodyPr/>
        <a:lstStyle/>
        <a:p>
          <a:endParaRPr lang="en-US"/>
        </a:p>
      </dgm:t>
    </dgm:pt>
    <dgm:pt modelId="{9D696203-4514-4B64-8244-BC9DB59ABAD4}" type="sibTrans" cxnId="{1E65DCDA-0D37-4018-9DC8-D3569D05DADF}">
      <dgm:prSet/>
      <dgm:spPr/>
      <dgm:t>
        <a:bodyPr/>
        <a:lstStyle/>
        <a:p>
          <a:endParaRPr lang="en-US"/>
        </a:p>
      </dgm:t>
    </dgm:pt>
    <dgm:pt modelId="{0DB902AA-6925-479B-82B7-4610EF84E92A}">
      <dgm:prSet/>
      <dgm:spPr/>
      <dgm:t>
        <a:bodyPr/>
        <a:lstStyle/>
        <a:p>
          <a:r>
            <a:rPr lang="en-CA"/>
            <a:t>Compute the totals or marginals </a:t>
          </a:r>
          <a:endParaRPr lang="en-US"/>
        </a:p>
      </dgm:t>
    </dgm:pt>
    <dgm:pt modelId="{7FA8CD0C-5734-430B-BFB3-09B45D0B51D4}" type="parTrans" cxnId="{774A9105-659D-4F4A-A84C-F66E196A5F2F}">
      <dgm:prSet/>
      <dgm:spPr/>
      <dgm:t>
        <a:bodyPr/>
        <a:lstStyle/>
        <a:p>
          <a:endParaRPr lang="en-US"/>
        </a:p>
      </dgm:t>
    </dgm:pt>
    <dgm:pt modelId="{4D99550A-FE9F-4151-BC50-0AD6F5B0459F}" type="sibTrans" cxnId="{774A9105-659D-4F4A-A84C-F66E196A5F2F}">
      <dgm:prSet/>
      <dgm:spPr/>
      <dgm:t>
        <a:bodyPr/>
        <a:lstStyle/>
        <a:p>
          <a:endParaRPr lang="en-US"/>
        </a:p>
      </dgm:t>
    </dgm:pt>
    <dgm:pt modelId="{E2A6CEE7-44D7-4C3D-AF8E-218A71633686}">
      <dgm:prSet/>
      <dgm:spPr/>
      <dgm:t>
        <a:bodyPr/>
        <a:lstStyle/>
        <a:p>
          <a:r>
            <a:rPr lang="en-CA"/>
            <a:t>“Forget” actual network </a:t>
          </a:r>
          <a:endParaRPr lang="en-US"/>
        </a:p>
      </dgm:t>
    </dgm:pt>
    <dgm:pt modelId="{3FE9B75A-0E7E-4E24-935F-5D06430E786A}" type="parTrans" cxnId="{F90D5F66-0541-4BFA-B25B-7B2F09EC050F}">
      <dgm:prSet/>
      <dgm:spPr/>
      <dgm:t>
        <a:bodyPr/>
        <a:lstStyle/>
        <a:p>
          <a:endParaRPr lang="en-US"/>
        </a:p>
      </dgm:t>
    </dgm:pt>
    <dgm:pt modelId="{D45570DF-C7C6-4A60-8A23-967C1DF862FA}" type="sibTrans" cxnId="{F90D5F66-0541-4BFA-B25B-7B2F09EC050F}">
      <dgm:prSet/>
      <dgm:spPr/>
      <dgm:t>
        <a:bodyPr/>
        <a:lstStyle/>
        <a:p>
          <a:endParaRPr lang="en-US"/>
        </a:p>
      </dgm:t>
    </dgm:pt>
    <dgm:pt modelId="{E981FF23-17AE-4A45-9AAD-F6B1B3F90444}">
      <dgm:prSet/>
      <dgm:spPr/>
      <dgm:t>
        <a:bodyPr/>
        <a:lstStyle/>
        <a:p>
          <a:r>
            <a:rPr lang="en-CA"/>
            <a:t>Reconstruct network (7 algorithms) </a:t>
          </a:r>
          <a:endParaRPr lang="en-US"/>
        </a:p>
      </dgm:t>
    </dgm:pt>
    <dgm:pt modelId="{341246F3-F589-44BE-8056-72A547986A71}" type="parTrans" cxnId="{3C4E4F4A-0E1E-44A7-A350-36179E6F2A17}">
      <dgm:prSet/>
      <dgm:spPr/>
      <dgm:t>
        <a:bodyPr/>
        <a:lstStyle/>
        <a:p>
          <a:endParaRPr lang="en-US"/>
        </a:p>
      </dgm:t>
    </dgm:pt>
    <dgm:pt modelId="{48CF5D51-4E33-46C7-8DF5-59589F041228}" type="sibTrans" cxnId="{3C4E4F4A-0E1E-44A7-A350-36179E6F2A17}">
      <dgm:prSet/>
      <dgm:spPr/>
      <dgm:t>
        <a:bodyPr/>
        <a:lstStyle/>
        <a:p>
          <a:endParaRPr lang="en-US"/>
        </a:p>
      </dgm:t>
    </dgm:pt>
    <dgm:pt modelId="{A2E11BF1-2DC7-4499-8141-6EA577D9B436}">
      <dgm:prSet/>
      <dgm:spPr/>
      <dgm:t>
        <a:bodyPr/>
        <a:lstStyle/>
        <a:p>
          <a:r>
            <a:rPr lang="en-CA" dirty="0"/>
            <a:t>Compare reconstruction with actual</a:t>
          </a:r>
          <a:endParaRPr lang="en-US" dirty="0"/>
        </a:p>
      </dgm:t>
    </dgm:pt>
    <dgm:pt modelId="{BAFAADFA-1746-4D6F-BFB3-7187C284BAA7}" type="parTrans" cxnId="{5DFF8778-95E8-4268-8B4B-732B9F4AB8E3}">
      <dgm:prSet/>
      <dgm:spPr/>
      <dgm:t>
        <a:bodyPr/>
        <a:lstStyle/>
        <a:p>
          <a:endParaRPr lang="en-US"/>
        </a:p>
      </dgm:t>
    </dgm:pt>
    <dgm:pt modelId="{C42C2B71-D117-46B3-A2AC-7BE0ACE998DD}" type="sibTrans" cxnId="{5DFF8778-95E8-4268-8B4B-732B9F4AB8E3}">
      <dgm:prSet/>
      <dgm:spPr/>
      <dgm:t>
        <a:bodyPr/>
        <a:lstStyle/>
        <a:p>
          <a:endParaRPr lang="en-US"/>
        </a:p>
      </dgm:t>
    </dgm:pt>
    <dgm:pt modelId="{DB1E74B7-0096-A44F-9BF9-8CD6CA789316}" type="pres">
      <dgm:prSet presAssocID="{55040E12-D626-448D-8FAD-F51C5B854BFC}" presName="vert0" presStyleCnt="0">
        <dgm:presLayoutVars>
          <dgm:dir/>
          <dgm:animOne val="branch"/>
          <dgm:animLvl val="lvl"/>
        </dgm:presLayoutVars>
      </dgm:prSet>
      <dgm:spPr/>
    </dgm:pt>
    <dgm:pt modelId="{AA0CF491-45A6-B44D-BC63-C44C59785413}" type="pres">
      <dgm:prSet presAssocID="{F3BC29D8-EE01-42D4-8CED-7F376F1EC8A3}" presName="thickLine" presStyleLbl="alignNode1" presStyleIdx="0" presStyleCnt="5"/>
      <dgm:spPr/>
    </dgm:pt>
    <dgm:pt modelId="{4059BDA7-7817-A643-94CB-BBBE6A169CE5}" type="pres">
      <dgm:prSet presAssocID="{F3BC29D8-EE01-42D4-8CED-7F376F1EC8A3}" presName="horz1" presStyleCnt="0"/>
      <dgm:spPr/>
    </dgm:pt>
    <dgm:pt modelId="{616A4EF9-79C1-D840-BB3C-D5EF5793B942}" type="pres">
      <dgm:prSet presAssocID="{F3BC29D8-EE01-42D4-8CED-7F376F1EC8A3}" presName="tx1" presStyleLbl="revTx" presStyleIdx="0" presStyleCnt="5"/>
      <dgm:spPr/>
    </dgm:pt>
    <dgm:pt modelId="{FECB832F-6765-2344-9A9D-A273550AB439}" type="pres">
      <dgm:prSet presAssocID="{F3BC29D8-EE01-42D4-8CED-7F376F1EC8A3}" presName="vert1" presStyleCnt="0"/>
      <dgm:spPr/>
    </dgm:pt>
    <dgm:pt modelId="{55152AAB-5C35-1646-94D2-AA52A6B7CA70}" type="pres">
      <dgm:prSet presAssocID="{0DB902AA-6925-479B-82B7-4610EF84E92A}" presName="thickLine" presStyleLbl="alignNode1" presStyleIdx="1" presStyleCnt="5"/>
      <dgm:spPr/>
    </dgm:pt>
    <dgm:pt modelId="{D8C82F90-2D15-3142-8AF9-8D22C6DBA86D}" type="pres">
      <dgm:prSet presAssocID="{0DB902AA-6925-479B-82B7-4610EF84E92A}" presName="horz1" presStyleCnt="0"/>
      <dgm:spPr/>
    </dgm:pt>
    <dgm:pt modelId="{4C44E758-7E3D-7349-9EA3-8AEF4D1E09CB}" type="pres">
      <dgm:prSet presAssocID="{0DB902AA-6925-479B-82B7-4610EF84E92A}" presName="tx1" presStyleLbl="revTx" presStyleIdx="1" presStyleCnt="5"/>
      <dgm:spPr/>
    </dgm:pt>
    <dgm:pt modelId="{41F816C9-A653-C94E-B23A-137609EA3A19}" type="pres">
      <dgm:prSet presAssocID="{0DB902AA-6925-479B-82B7-4610EF84E92A}" presName="vert1" presStyleCnt="0"/>
      <dgm:spPr/>
    </dgm:pt>
    <dgm:pt modelId="{CB2718E5-BDF0-304F-8F7D-D9E5BC4C3341}" type="pres">
      <dgm:prSet presAssocID="{E2A6CEE7-44D7-4C3D-AF8E-218A71633686}" presName="thickLine" presStyleLbl="alignNode1" presStyleIdx="2" presStyleCnt="5"/>
      <dgm:spPr/>
    </dgm:pt>
    <dgm:pt modelId="{67FD9886-EC75-7444-A8B3-C5C7F91C9BC2}" type="pres">
      <dgm:prSet presAssocID="{E2A6CEE7-44D7-4C3D-AF8E-218A71633686}" presName="horz1" presStyleCnt="0"/>
      <dgm:spPr/>
    </dgm:pt>
    <dgm:pt modelId="{7028A668-C66A-5C46-AD44-A49FAEB2E277}" type="pres">
      <dgm:prSet presAssocID="{E2A6CEE7-44D7-4C3D-AF8E-218A71633686}" presName="tx1" presStyleLbl="revTx" presStyleIdx="2" presStyleCnt="5"/>
      <dgm:spPr/>
    </dgm:pt>
    <dgm:pt modelId="{F72A9CD5-3546-F74B-B0D7-183EDECA6483}" type="pres">
      <dgm:prSet presAssocID="{E2A6CEE7-44D7-4C3D-AF8E-218A71633686}" presName="vert1" presStyleCnt="0"/>
      <dgm:spPr/>
    </dgm:pt>
    <dgm:pt modelId="{747A4305-78A8-FB46-B66F-8E457B1CC63F}" type="pres">
      <dgm:prSet presAssocID="{E981FF23-17AE-4A45-9AAD-F6B1B3F90444}" presName="thickLine" presStyleLbl="alignNode1" presStyleIdx="3" presStyleCnt="5"/>
      <dgm:spPr/>
    </dgm:pt>
    <dgm:pt modelId="{E2C13B87-2C31-4D47-B61C-27FB61C79AA7}" type="pres">
      <dgm:prSet presAssocID="{E981FF23-17AE-4A45-9AAD-F6B1B3F90444}" presName="horz1" presStyleCnt="0"/>
      <dgm:spPr/>
    </dgm:pt>
    <dgm:pt modelId="{0B9DABA2-52B7-714E-AF20-79F0CA904BFB}" type="pres">
      <dgm:prSet presAssocID="{E981FF23-17AE-4A45-9AAD-F6B1B3F90444}" presName="tx1" presStyleLbl="revTx" presStyleIdx="3" presStyleCnt="5"/>
      <dgm:spPr/>
    </dgm:pt>
    <dgm:pt modelId="{0F6078CD-F26F-9E4B-8797-6C464FCFF3C9}" type="pres">
      <dgm:prSet presAssocID="{E981FF23-17AE-4A45-9AAD-F6B1B3F90444}" presName="vert1" presStyleCnt="0"/>
      <dgm:spPr/>
    </dgm:pt>
    <dgm:pt modelId="{F1B2EC71-A345-7348-9115-D1337EFFC8C9}" type="pres">
      <dgm:prSet presAssocID="{A2E11BF1-2DC7-4499-8141-6EA577D9B436}" presName="thickLine" presStyleLbl="alignNode1" presStyleIdx="4" presStyleCnt="5"/>
      <dgm:spPr/>
    </dgm:pt>
    <dgm:pt modelId="{6981EC48-FC7B-FF46-86B4-1618C69D0E93}" type="pres">
      <dgm:prSet presAssocID="{A2E11BF1-2DC7-4499-8141-6EA577D9B436}" presName="horz1" presStyleCnt="0"/>
      <dgm:spPr/>
    </dgm:pt>
    <dgm:pt modelId="{1D9E0451-F6DE-8A4A-A5C8-48D93A4384D4}" type="pres">
      <dgm:prSet presAssocID="{A2E11BF1-2DC7-4499-8141-6EA577D9B436}" presName="tx1" presStyleLbl="revTx" presStyleIdx="4" presStyleCnt="5"/>
      <dgm:spPr/>
    </dgm:pt>
    <dgm:pt modelId="{403AFEA2-B12A-5741-A0A2-14D68AF49FA9}" type="pres">
      <dgm:prSet presAssocID="{A2E11BF1-2DC7-4499-8141-6EA577D9B436}" presName="vert1" presStyleCnt="0"/>
      <dgm:spPr/>
    </dgm:pt>
  </dgm:ptLst>
  <dgm:cxnLst>
    <dgm:cxn modelId="{774A9105-659D-4F4A-A84C-F66E196A5F2F}" srcId="{55040E12-D626-448D-8FAD-F51C5B854BFC}" destId="{0DB902AA-6925-479B-82B7-4610EF84E92A}" srcOrd="1" destOrd="0" parTransId="{7FA8CD0C-5734-430B-BFB3-09B45D0B51D4}" sibTransId="{4D99550A-FE9F-4151-BC50-0AD6F5B0459F}"/>
    <dgm:cxn modelId="{07994E41-4E37-7344-BEAF-6DB428CCAC7F}" type="presOf" srcId="{55040E12-D626-448D-8FAD-F51C5B854BFC}" destId="{DB1E74B7-0096-A44F-9BF9-8CD6CA789316}" srcOrd="0" destOrd="0" presId="urn:microsoft.com/office/officeart/2008/layout/LinedList"/>
    <dgm:cxn modelId="{3C4E4F4A-0E1E-44A7-A350-36179E6F2A17}" srcId="{55040E12-D626-448D-8FAD-F51C5B854BFC}" destId="{E981FF23-17AE-4A45-9AAD-F6B1B3F90444}" srcOrd="3" destOrd="0" parTransId="{341246F3-F589-44BE-8056-72A547986A71}" sibTransId="{48CF5D51-4E33-46C7-8DF5-59589F041228}"/>
    <dgm:cxn modelId="{8D5FFB54-9A6B-1747-B6A6-534C1B4B7037}" type="presOf" srcId="{F3BC29D8-EE01-42D4-8CED-7F376F1EC8A3}" destId="{616A4EF9-79C1-D840-BB3C-D5EF5793B942}" srcOrd="0" destOrd="0" presId="urn:microsoft.com/office/officeart/2008/layout/LinedList"/>
    <dgm:cxn modelId="{F5DDA55F-99AE-AE43-9CC4-E7A51C8C10E7}" type="presOf" srcId="{E2A6CEE7-44D7-4C3D-AF8E-218A71633686}" destId="{7028A668-C66A-5C46-AD44-A49FAEB2E277}" srcOrd="0" destOrd="0" presId="urn:microsoft.com/office/officeart/2008/layout/LinedList"/>
    <dgm:cxn modelId="{F90D5F66-0541-4BFA-B25B-7B2F09EC050F}" srcId="{55040E12-D626-448D-8FAD-F51C5B854BFC}" destId="{E2A6CEE7-44D7-4C3D-AF8E-218A71633686}" srcOrd="2" destOrd="0" parTransId="{3FE9B75A-0E7E-4E24-935F-5D06430E786A}" sibTransId="{D45570DF-C7C6-4A60-8A23-967C1DF862FA}"/>
    <dgm:cxn modelId="{5DFF8778-95E8-4268-8B4B-732B9F4AB8E3}" srcId="{55040E12-D626-448D-8FAD-F51C5B854BFC}" destId="{A2E11BF1-2DC7-4499-8141-6EA577D9B436}" srcOrd="4" destOrd="0" parTransId="{BAFAADFA-1746-4D6F-BFB3-7187C284BAA7}" sibTransId="{C42C2B71-D117-46B3-A2AC-7BE0ACE998DD}"/>
    <dgm:cxn modelId="{74328585-D442-E548-A0D0-C48EFCA57313}" type="presOf" srcId="{E981FF23-17AE-4A45-9AAD-F6B1B3F90444}" destId="{0B9DABA2-52B7-714E-AF20-79F0CA904BFB}" srcOrd="0" destOrd="0" presId="urn:microsoft.com/office/officeart/2008/layout/LinedList"/>
    <dgm:cxn modelId="{418732B8-C40F-6440-8F6D-5BDC69D2D216}" type="presOf" srcId="{A2E11BF1-2DC7-4499-8141-6EA577D9B436}" destId="{1D9E0451-F6DE-8A4A-A5C8-48D93A4384D4}" srcOrd="0" destOrd="0" presId="urn:microsoft.com/office/officeart/2008/layout/LinedList"/>
    <dgm:cxn modelId="{1E65DCDA-0D37-4018-9DC8-D3569D05DADF}" srcId="{55040E12-D626-448D-8FAD-F51C5B854BFC}" destId="{F3BC29D8-EE01-42D4-8CED-7F376F1EC8A3}" srcOrd="0" destOrd="0" parTransId="{D0065F80-34B7-4292-9A81-5EDCCE7D2BD5}" sibTransId="{9D696203-4514-4B64-8244-BC9DB59ABAD4}"/>
    <dgm:cxn modelId="{4B5B94DB-6DB5-444D-A95E-369DFDB36676}" type="presOf" srcId="{0DB902AA-6925-479B-82B7-4610EF84E92A}" destId="{4C44E758-7E3D-7349-9EA3-8AEF4D1E09CB}" srcOrd="0" destOrd="0" presId="urn:microsoft.com/office/officeart/2008/layout/LinedList"/>
    <dgm:cxn modelId="{1C44D687-309B-5846-B0EA-3B76F2629DA5}" type="presParOf" srcId="{DB1E74B7-0096-A44F-9BF9-8CD6CA789316}" destId="{AA0CF491-45A6-B44D-BC63-C44C59785413}" srcOrd="0" destOrd="0" presId="urn:microsoft.com/office/officeart/2008/layout/LinedList"/>
    <dgm:cxn modelId="{7886D8F1-7BDC-4144-9FB5-C38B9C6ADC97}" type="presParOf" srcId="{DB1E74B7-0096-A44F-9BF9-8CD6CA789316}" destId="{4059BDA7-7817-A643-94CB-BBBE6A169CE5}" srcOrd="1" destOrd="0" presId="urn:microsoft.com/office/officeart/2008/layout/LinedList"/>
    <dgm:cxn modelId="{BB786B60-8F14-404E-8BF4-4D71D6DE7A09}" type="presParOf" srcId="{4059BDA7-7817-A643-94CB-BBBE6A169CE5}" destId="{616A4EF9-79C1-D840-BB3C-D5EF5793B942}" srcOrd="0" destOrd="0" presId="urn:microsoft.com/office/officeart/2008/layout/LinedList"/>
    <dgm:cxn modelId="{6F157D7E-24BB-5440-86F8-630560358F97}" type="presParOf" srcId="{4059BDA7-7817-A643-94CB-BBBE6A169CE5}" destId="{FECB832F-6765-2344-9A9D-A273550AB439}" srcOrd="1" destOrd="0" presId="urn:microsoft.com/office/officeart/2008/layout/LinedList"/>
    <dgm:cxn modelId="{7CFB0180-7EC2-A247-BE80-54D691EFAFE4}" type="presParOf" srcId="{DB1E74B7-0096-A44F-9BF9-8CD6CA789316}" destId="{55152AAB-5C35-1646-94D2-AA52A6B7CA70}" srcOrd="2" destOrd="0" presId="urn:microsoft.com/office/officeart/2008/layout/LinedList"/>
    <dgm:cxn modelId="{50112E14-3D75-3844-8931-D3D4D4C6B98E}" type="presParOf" srcId="{DB1E74B7-0096-A44F-9BF9-8CD6CA789316}" destId="{D8C82F90-2D15-3142-8AF9-8D22C6DBA86D}" srcOrd="3" destOrd="0" presId="urn:microsoft.com/office/officeart/2008/layout/LinedList"/>
    <dgm:cxn modelId="{CEA1F970-3ABE-2C44-8983-3E7546EE2FCA}" type="presParOf" srcId="{D8C82F90-2D15-3142-8AF9-8D22C6DBA86D}" destId="{4C44E758-7E3D-7349-9EA3-8AEF4D1E09CB}" srcOrd="0" destOrd="0" presId="urn:microsoft.com/office/officeart/2008/layout/LinedList"/>
    <dgm:cxn modelId="{1AB21D11-7774-244B-A5D1-5D97810E8A74}" type="presParOf" srcId="{D8C82F90-2D15-3142-8AF9-8D22C6DBA86D}" destId="{41F816C9-A653-C94E-B23A-137609EA3A19}" srcOrd="1" destOrd="0" presId="urn:microsoft.com/office/officeart/2008/layout/LinedList"/>
    <dgm:cxn modelId="{ED524ECA-3BA1-4944-B453-0F41A17E8C4E}" type="presParOf" srcId="{DB1E74B7-0096-A44F-9BF9-8CD6CA789316}" destId="{CB2718E5-BDF0-304F-8F7D-D9E5BC4C3341}" srcOrd="4" destOrd="0" presId="urn:microsoft.com/office/officeart/2008/layout/LinedList"/>
    <dgm:cxn modelId="{EE6BAD41-BED7-0F4D-A122-AB95F5A6FC6E}" type="presParOf" srcId="{DB1E74B7-0096-A44F-9BF9-8CD6CA789316}" destId="{67FD9886-EC75-7444-A8B3-C5C7F91C9BC2}" srcOrd="5" destOrd="0" presId="urn:microsoft.com/office/officeart/2008/layout/LinedList"/>
    <dgm:cxn modelId="{D96C237E-2416-0C4E-87C9-41F18F718FDD}" type="presParOf" srcId="{67FD9886-EC75-7444-A8B3-C5C7F91C9BC2}" destId="{7028A668-C66A-5C46-AD44-A49FAEB2E277}" srcOrd="0" destOrd="0" presId="urn:microsoft.com/office/officeart/2008/layout/LinedList"/>
    <dgm:cxn modelId="{02D4A673-D790-874C-BD29-CE1D7D1F1774}" type="presParOf" srcId="{67FD9886-EC75-7444-A8B3-C5C7F91C9BC2}" destId="{F72A9CD5-3546-F74B-B0D7-183EDECA6483}" srcOrd="1" destOrd="0" presId="urn:microsoft.com/office/officeart/2008/layout/LinedList"/>
    <dgm:cxn modelId="{B0069686-AC2F-0D49-86C6-709F81603846}" type="presParOf" srcId="{DB1E74B7-0096-A44F-9BF9-8CD6CA789316}" destId="{747A4305-78A8-FB46-B66F-8E457B1CC63F}" srcOrd="6" destOrd="0" presId="urn:microsoft.com/office/officeart/2008/layout/LinedList"/>
    <dgm:cxn modelId="{8781C8C2-ACE8-8B4C-B545-C1942279961E}" type="presParOf" srcId="{DB1E74B7-0096-A44F-9BF9-8CD6CA789316}" destId="{E2C13B87-2C31-4D47-B61C-27FB61C79AA7}" srcOrd="7" destOrd="0" presId="urn:microsoft.com/office/officeart/2008/layout/LinedList"/>
    <dgm:cxn modelId="{6258C6C2-1F28-9B4A-BB24-C24FF4EBAB80}" type="presParOf" srcId="{E2C13B87-2C31-4D47-B61C-27FB61C79AA7}" destId="{0B9DABA2-52B7-714E-AF20-79F0CA904BFB}" srcOrd="0" destOrd="0" presId="urn:microsoft.com/office/officeart/2008/layout/LinedList"/>
    <dgm:cxn modelId="{A13D8B1D-3F77-3F44-9B70-F5219D460DF1}" type="presParOf" srcId="{E2C13B87-2C31-4D47-B61C-27FB61C79AA7}" destId="{0F6078CD-F26F-9E4B-8797-6C464FCFF3C9}" srcOrd="1" destOrd="0" presId="urn:microsoft.com/office/officeart/2008/layout/LinedList"/>
    <dgm:cxn modelId="{7D553417-935F-004F-B5AC-0D426EF11B70}" type="presParOf" srcId="{DB1E74B7-0096-A44F-9BF9-8CD6CA789316}" destId="{F1B2EC71-A345-7348-9115-D1337EFFC8C9}" srcOrd="8" destOrd="0" presId="urn:microsoft.com/office/officeart/2008/layout/LinedList"/>
    <dgm:cxn modelId="{55FDFA7E-D9E8-8E46-865D-247BF4924BF1}" type="presParOf" srcId="{DB1E74B7-0096-A44F-9BF9-8CD6CA789316}" destId="{6981EC48-FC7B-FF46-86B4-1618C69D0E93}" srcOrd="9" destOrd="0" presId="urn:microsoft.com/office/officeart/2008/layout/LinedList"/>
    <dgm:cxn modelId="{B6A76DA4-9C69-E040-890F-79FE6038196F}" type="presParOf" srcId="{6981EC48-FC7B-FF46-86B4-1618C69D0E93}" destId="{1D9E0451-F6DE-8A4A-A5C8-48D93A4384D4}" srcOrd="0" destOrd="0" presId="urn:microsoft.com/office/officeart/2008/layout/LinedList"/>
    <dgm:cxn modelId="{81AD8475-6F22-C244-8A12-A8E50C4DFFAC}" type="presParOf" srcId="{6981EC48-FC7B-FF46-86B4-1618C69D0E93}" destId="{403AFEA2-B12A-5741-A0A2-14D68AF49FA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EA3CDE8-7939-5E46-B1EB-E772AB24390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GB"/>
        </a:p>
      </dgm:t>
    </dgm:pt>
    <dgm:pt modelId="{853640B7-722C-E048-A9F0-D282FE77642E}">
      <dgm:prSet/>
      <dgm:spPr/>
      <dgm:t>
        <a:bodyPr/>
        <a:lstStyle/>
        <a:p>
          <a:r>
            <a:rPr lang="en-US"/>
            <a:t>NEVA</a:t>
          </a:r>
          <a:endParaRPr lang="en-CA"/>
        </a:p>
      </dgm:t>
    </dgm:pt>
    <dgm:pt modelId="{D7A6CDD0-F33A-6B42-BF0A-60598F3F367E}" type="parTrans" cxnId="{84DCF231-25AA-4749-AF58-F3367116C34B}">
      <dgm:prSet/>
      <dgm:spPr/>
      <dgm:t>
        <a:bodyPr/>
        <a:lstStyle/>
        <a:p>
          <a:endParaRPr lang="en-GB"/>
        </a:p>
      </dgm:t>
    </dgm:pt>
    <dgm:pt modelId="{C64C2992-17A7-7B45-8F1D-C1CC3C510F11}" type="sibTrans" cxnId="{84DCF231-25AA-4749-AF58-F3367116C34B}">
      <dgm:prSet/>
      <dgm:spPr/>
      <dgm:t>
        <a:bodyPr/>
        <a:lstStyle/>
        <a:p>
          <a:endParaRPr lang="en-GB"/>
        </a:p>
      </dgm:t>
    </dgm:pt>
    <dgm:pt modelId="{79C2A1D4-0C57-ED44-9885-0FE510A57FAB}">
      <dgm:prSet/>
      <dgm:spPr/>
      <dgm:t>
        <a:bodyPr/>
        <a:lstStyle/>
        <a:p>
          <a:r>
            <a:rPr lang="en-US"/>
            <a:t>Eisenberg &amp; Noe 2001</a:t>
          </a:r>
          <a:endParaRPr lang="en-CA"/>
        </a:p>
      </dgm:t>
    </dgm:pt>
    <dgm:pt modelId="{B2FC02D1-7995-9146-AA4A-D2804234F6B6}" type="parTrans" cxnId="{DF214D81-1ECA-8F49-81F7-4871016D6E4C}">
      <dgm:prSet/>
      <dgm:spPr/>
      <dgm:t>
        <a:bodyPr/>
        <a:lstStyle/>
        <a:p>
          <a:endParaRPr lang="en-GB"/>
        </a:p>
      </dgm:t>
    </dgm:pt>
    <dgm:pt modelId="{588E3AFF-AE93-A64C-A3AA-9CCC83F7DD16}" type="sibTrans" cxnId="{DF214D81-1ECA-8F49-81F7-4871016D6E4C}">
      <dgm:prSet/>
      <dgm:spPr/>
      <dgm:t>
        <a:bodyPr/>
        <a:lstStyle/>
        <a:p>
          <a:endParaRPr lang="en-GB"/>
        </a:p>
      </dgm:t>
    </dgm:pt>
    <dgm:pt modelId="{D1953E46-951B-5047-AECB-AEBA5A461FB4}">
      <dgm:prSet/>
      <dgm:spPr/>
      <dgm:t>
        <a:bodyPr/>
        <a:lstStyle/>
        <a:p>
          <a:r>
            <a:rPr lang="en-US"/>
            <a:t>Rogers &amp; Veraart 2013</a:t>
          </a:r>
          <a:endParaRPr lang="en-CA"/>
        </a:p>
      </dgm:t>
    </dgm:pt>
    <dgm:pt modelId="{A242261E-FE3F-6547-AF98-C45D8BE6A5CF}" type="parTrans" cxnId="{B3868F8D-B895-C243-8F76-103E6AE0A8C9}">
      <dgm:prSet/>
      <dgm:spPr/>
      <dgm:t>
        <a:bodyPr/>
        <a:lstStyle/>
        <a:p>
          <a:endParaRPr lang="en-GB"/>
        </a:p>
      </dgm:t>
    </dgm:pt>
    <dgm:pt modelId="{E49BCF7B-2916-DA45-ACB1-5606D5F1344F}" type="sibTrans" cxnId="{B3868F8D-B895-C243-8F76-103E6AE0A8C9}">
      <dgm:prSet/>
      <dgm:spPr/>
      <dgm:t>
        <a:bodyPr/>
        <a:lstStyle/>
        <a:p>
          <a:endParaRPr lang="en-GB"/>
        </a:p>
      </dgm:t>
    </dgm:pt>
    <dgm:pt modelId="{02F8E986-7F4A-C241-BA7C-A0F439CDF763}">
      <dgm:prSet/>
      <dgm:spPr/>
      <dgm:t>
        <a:bodyPr/>
        <a:lstStyle/>
        <a:p>
          <a:r>
            <a:rPr lang="en-US"/>
            <a:t>Furfine 2003</a:t>
          </a:r>
          <a:endParaRPr lang="en-CA"/>
        </a:p>
      </dgm:t>
    </dgm:pt>
    <dgm:pt modelId="{CD51C53D-CB6E-F84A-8432-712F62C52C2E}" type="parTrans" cxnId="{60F69F69-6F77-9848-9BD3-AB16A7552F22}">
      <dgm:prSet/>
      <dgm:spPr/>
      <dgm:t>
        <a:bodyPr/>
        <a:lstStyle/>
        <a:p>
          <a:endParaRPr lang="en-GB"/>
        </a:p>
      </dgm:t>
    </dgm:pt>
    <dgm:pt modelId="{BFF7D002-5EB0-8E43-A945-DA7895AB7B71}" type="sibTrans" cxnId="{60F69F69-6F77-9848-9BD3-AB16A7552F22}">
      <dgm:prSet/>
      <dgm:spPr/>
      <dgm:t>
        <a:bodyPr/>
        <a:lstStyle/>
        <a:p>
          <a:endParaRPr lang="en-GB"/>
        </a:p>
      </dgm:t>
    </dgm:pt>
    <dgm:pt modelId="{91125950-CC01-5949-9609-EBE732970FF3}">
      <dgm:prSet/>
      <dgm:spPr/>
      <dgm:t>
        <a:bodyPr/>
        <a:lstStyle/>
        <a:p>
          <a:r>
            <a:rPr lang="en-US"/>
            <a:t>DebtRank 2012</a:t>
          </a:r>
          <a:endParaRPr lang="en-CA"/>
        </a:p>
      </dgm:t>
    </dgm:pt>
    <dgm:pt modelId="{320548CE-B789-3D48-BD1C-0FA790215F66}" type="parTrans" cxnId="{C7D637E8-EC13-DB46-AFE1-CA7EC388828D}">
      <dgm:prSet/>
      <dgm:spPr/>
      <dgm:t>
        <a:bodyPr/>
        <a:lstStyle/>
        <a:p>
          <a:endParaRPr lang="en-GB"/>
        </a:p>
      </dgm:t>
    </dgm:pt>
    <dgm:pt modelId="{5D01C1C1-81DC-0049-966E-30D6AD21109F}" type="sibTrans" cxnId="{C7D637E8-EC13-DB46-AFE1-CA7EC388828D}">
      <dgm:prSet/>
      <dgm:spPr/>
      <dgm:t>
        <a:bodyPr/>
        <a:lstStyle/>
        <a:p>
          <a:endParaRPr lang="en-GB"/>
        </a:p>
      </dgm:t>
    </dgm:pt>
    <dgm:pt modelId="{DAD266C8-2AB2-D44C-877E-B6073482D092}" type="pres">
      <dgm:prSet presAssocID="{1EA3CDE8-7939-5E46-B1EB-E772AB243902}" presName="hierChild1" presStyleCnt="0">
        <dgm:presLayoutVars>
          <dgm:chPref val="1"/>
          <dgm:dir/>
          <dgm:animOne val="branch"/>
          <dgm:animLvl val="lvl"/>
          <dgm:resizeHandles/>
        </dgm:presLayoutVars>
      </dgm:prSet>
      <dgm:spPr/>
    </dgm:pt>
    <dgm:pt modelId="{617B4AB1-9A7B-1540-BB8D-6714ACF11CDA}" type="pres">
      <dgm:prSet presAssocID="{853640B7-722C-E048-A9F0-D282FE77642E}" presName="hierRoot1" presStyleCnt="0"/>
      <dgm:spPr/>
    </dgm:pt>
    <dgm:pt modelId="{EE8F80F8-703D-014D-94F9-C4B97E12FA89}" type="pres">
      <dgm:prSet presAssocID="{853640B7-722C-E048-A9F0-D282FE77642E}" presName="composite" presStyleCnt="0"/>
      <dgm:spPr/>
    </dgm:pt>
    <dgm:pt modelId="{90B3D471-59CD-FB4E-85AA-F3E8C836BFFE}" type="pres">
      <dgm:prSet presAssocID="{853640B7-722C-E048-A9F0-D282FE77642E}" presName="background" presStyleLbl="node0" presStyleIdx="0" presStyleCnt="1"/>
      <dgm:spPr/>
    </dgm:pt>
    <dgm:pt modelId="{DC1E01C9-CA52-A143-A728-2BF73651A9B7}" type="pres">
      <dgm:prSet presAssocID="{853640B7-722C-E048-A9F0-D282FE77642E}" presName="text" presStyleLbl="fgAcc0" presStyleIdx="0" presStyleCnt="1">
        <dgm:presLayoutVars>
          <dgm:chPref val="3"/>
        </dgm:presLayoutVars>
      </dgm:prSet>
      <dgm:spPr/>
    </dgm:pt>
    <dgm:pt modelId="{9E7C6A6B-4FF7-5A49-A96E-546F61E92B70}" type="pres">
      <dgm:prSet presAssocID="{853640B7-722C-E048-A9F0-D282FE77642E}" presName="hierChild2" presStyleCnt="0"/>
      <dgm:spPr/>
    </dgm:pt>
    <dgm:pt modelId="{10B2BAE8-8DED-9D4C-98C1-3243FF8BAB80}" type="pres">
      <dgm:prSet presAssocID="{B2FC02D1-7995-9146-AA4A-D2804234F6B6}" presName="Name10" presStyleLbl="parChTrans1D2" presStyleIdx="0" presStyleCnt="4"/>
      <dgm:spPr/>
    </dgm:pt>
    <dgm:pt modelId="{9CD09EA1-DF6B-2F40-982E-DADE0A72B7ED}" type="pres">
      <dgm:prSet presAssocID="{79C2A1D4-0C57-ED44-9885-0FE510A57FAB}" presName="hierRoot2" presStyleCnt="0"/>
      <dgm:spPr/>
    </dgm:pt>
    <dgm:pt modelId="{9AD284CF-9D53-8C48-A921-6C337F62DA0C}" type="pres">
      <dgm:prSet presAssocID="{79C2A1D4-0C57-ED44-9885-0FE510A57FAB}" presName="composite2" presStyleCnt="0"/>
      <dgm:spPr/>
    </dgm:pt>
    <dgm:pt modelId="{AB222D88-EB2A-4149-9381-AC81A838ACAC}" type="pres">
      <dgm:prSet presAssocID="{79C2A1D4-0C57-ED44-9885-0FE510A57FAB}" presName="background2" presStyleLbl="node2" presStyleIdx="0" presStyleCnt="4"/>
      <dgm:spPr/>
    </dgm:pt>
    <dgm:pt modelId="{F39219E8-B773-A44F-B6C4-F74F167394CC}" type="pres">
      <dgm:prSet presAssocID="{79C2A1D4-0C57-ED44-9885-0FE510A57FAB}" presName="text2" presStyleLbl="fgAcc2" presStyleIdx="0" presStyleCnt="4">
        <dgm:presLayoutVars>
          <dgm:chPref val="3"/>
        </dgm:presLayoutVars>
      </dgm:prSet>
      <dgm:spPr/>
    </dgm:pt>
    <dgm:pt modelId="{6248EB69-B0C1-EC43-8AB9-865F804EA315}" type="pres">
      <dgm:prSet presAssocID="{79C2A1D4-0C57-ED44-9885-0FE510A57FAB}" presName="hierChild3" presStyleCnt="0"/>
      <dgm:spPr/>
    </dgm:pt>
    <dgm:pt modelId="{DA0E6DAD-FCA4-6543-A60B-A37ADCD51985}" type="pres">
      <dgm:prSet presAssocID="{A242261E-FE3F-6547-AF98-C45D8BE6A5CF}" presName="Name10" presStyleLbl="parChTrans1D2" presStyleIdx="1" presStyleCnt="4"/>
      <dgm:spPr/>
    </dgm:pt>
    <dgm:pt modelId="{ED9DD76E-7731-1540-93F8-039A9A68A1D6}" type="pres">
      <dgm:prSet presAssocID="{D1953E46-951B-5047-AECB-AEBA5A461FB4}" presName="hierRoot2" presStyleCnt="0"/>
      <dgm:spPr/>
    </dgm:pt>
    <dgm:pt modelId="{F29B0EB0-3D8D-3A4C-9484-C83FAED22203}" type="pres">
      <dgm:prSet presAssocID="{D1953E46-951B-5047-AECB-AEBA5A461FB4}" presName="composite2" presStyleCnt="0"/>
      <dgm:spPr/>
    </dgm:pt>
    <dgm:pt modelId="{B49A3A83-1893-164B-925C-6DB84196D4CD}" type="pres">
      <dgm:prSet presAssocID="{D1953E46-951B-5047-AECB-AEBA5A461FB4}" presName="background2" presStyleLbl="node2" presStyleIdx="1" presStyleCnt="4"/>
      <dgm:spPr/>
    </dgm:pt>
    <dgm:pt modelId="{E434A57C-7991-8A48-9483-94CBA8D5C612}" type="pres">
      <dgm:prSet presAssocID="{D1953E46-951B-5047-AECB-AEBA5A461FB4}" presName="text2" presStyleLbl="fgAcc2" presStyleIdx="1" presStyleCnt="4">
        <dgm:presLayoutVars>
          <dgm:chPref val="3"/>
        </dgm:presLayoutVars>
      </dgm:prSet>
      <dgm:spPr/>
    </dgm:pt>
    <dgm:pt modelId="{F4304616-18AD-FF4E-9457-F3DD83A88316}" type="pres">
      <dgm:prSet presAssocID="{D1953E46-951B-5047-AECB-AEBA5A461FB4}" presName="hierChild3" presStyleCnt="0"/>
      <dgm:spPr/>
    </dgm:pt>
    <dgm:pt modelId="{7B2C82D9-EA79-544D-9B7B-EB9BBAD037BB}" type="pres">
      <dgm:prSet presAssocID="{CD51C53D-CB6E-F84A-8432-712F62C52C2E}" presName="Name10" presStyleLbl="parChTrans1D2" presStyleIdx="2" presStyleCnt="4"/>
      <dgm:spPr/>
    </dgm:pt>
    <dgm:pt modelId="{CF47BA07-4FC3-BB4A-81AC-A392A68AA384}" type="pres">
      <dgm:prSet presAssocID="{02F8E986-7F4A-C241-BA7C-A0F439CDF763}" presName="hierRoot2" presStyleCnt="0"/>
      <dgm:spPr/>
    </dgm:pt>
    <dgm:pt modelId="{C9CECCB3-F370-9C47-9166-590CD1BDF9D4}" type="pres">
      <dgm:prSet presAssocID="{02F8E986-7F4A-C241-BA7C-A0F439CDF763}" presName="composite2" presStyleCnt="0"/>
      <dgm:spPr/>
    </dgm:pt>
    <dgm:pt modelId="{4367BE97-0C32-BC42-983C-2A78B39989B4}" type="pres">
      <dgm:prSet presAssocID="{02F8E986-7F4A-C241-BA7C-A0F439CDF763}" presName="background2" presStyleLbl="node2" presStyleIdx="2" presStyleCnt="4"/>
      <dgm:spPr/>
    </dgm:pt>
    <dgm:pt modelId="{C5882146-C1C3-E149-940D-72F122202F0A}" type="pres">
      <dgm:prSet presAssocID="{02F8E986-7F4A-C241-BA7C-A0F439CDF763}" presName="text2" presStyleLbl="fgAcc2" presStyleIdx="2" presStyleCnt="4">
        <dgm:presLayoutVars>
          <dgm:chPref val="3"/>
        </dgm:presLayoutVars>
      </dgm:prSet>
      <dgm:spPr/>
    </dgm:pt>
    <dgm:pt modelId="{103DFDF7-DB2A-494B-9AAE-2FD5CF123C9A}" type="pres">
      <dgm:prSet presAssocID="{02F8E986-7F4A-C241-BA7C-A0F439CDF763}" presName="hierChild3" presStyleCnt="0"/>
      <dgm:spPr/>
    </dgm:pt>
    <dgm:pt modelId="{BF9CA941-BB9D-9F4C-ADBE-7624DB47FA78}" type="pres">
      <dgm:prSet presAssocID="{320548CE-B789-3D48-BD1C-0FA790215F66}" presName="Name10" presStyleLbl="parChTrans1D2" presStyleIdx="3" presStyleCnt="4"/>
      <dgm:spPr/>
    </dgm:pt>
    <dgm:pt modelId="{F1A1DF5C-F824-8943-8208-FF9826049710}" type="pres">
      <dgm:prSet presAssocID="{91125950-CC01-5949-9609-EBE732970FF3}" presName="hierRoot2" presStyleCnt="0"/>
      <dgm:spPr/>
    </dgm:pt>
    <dgm:pt modelId="{5569EDE2-A594-A049-831A-40D50129FF37}" type="pres">
      <dgm:prSet presAssocID="{91125950-CC01-5949-9609-EBE732970FF3}" presName="composite2" presStyleCnt="0"/>
      <dgm:spPr/>
    </dgm:pt>
    <dgm:pt modelId="{E0A0BD63-1AA4-3C46-B86C-FABA1C3D9595}" type="pres">
      <dgm:prSet presAssocID="{91125950-CC01-5949-9609-EBE732970FF3}" presName="background2" presStyleLbl="node2" presStyleIdx="3" presStyleCnt="4"/>
      <dgm:spPr/>
    </dgm:pt>
    <dgm:pt modelId="{2DEDD954-BB3D-1940-A2D8-47FED34CF983}" type="pres">
      <dgm:prSet presAssocID="{91125950-CC01-5949-9609-EBE732970FF3}" presName="text2" presStyleLbl="fgAcc2" presStyleIdx="3" presStyleCnt="4">
        <dgm:presLayoutVars>
          <dgm:chPref val="3"/>
        </dgm:presLayoutVars>
      </dgm:prSet>
      <dgm:spPr/>
    </dgm:pt>
    <dgm:pt modelId="{33624C0A-7846-B34A-BC85-24AD467FB183}" type="pres">
      <dgm:prSet presAssocID="{91125950-CC01-5949-9609-EBE732970FF3}" presName="hierChild3" presStyleCnt="0"/>
      <dgm:spPr/>
    </dgm:pt>
  </dgm:ptLst>
  <dgm:cxnLst>
    <dgm:cxn modelId="{29244E10-740B-2640-9B51-E7D2F83EF45C}" type="presOf" srcId="{B2FC02D1-7995-9146-AA4A-D2804234F6B6}" destId="{10B2BAE8-8DED-9D4C-98C1-3243FF8BAB80}" srcOrd="0" destOrd="0" presId="urn:microsoft.com/office/officeart/2005/8/layout/hierarchy1"/>
    <dgm:cxn modelId="{367A6624-F4F3-AA4A-80FD-71D38D1C3425}" type="presOf" srcId="{91125950-CC01-5949-9609-EBE732970FF3}" destId="{2DEDD954-BB3D-1940-A2D8-47FED34CF983}" srcOrd="0" destOrd="0" presId="urn:microsoft.com/office/officeart/2005/8/layout/hierarchy1"/>
    <dgm:cxn modelId="{84DCF231-25AA-4749-AF58-F3367116C34B}" srcId="{1EA3CDE8-7939-5E46-B1EB-E772AB243902}" destId="{853640B7-722C-E048-A9F0-D282FE77642E}" srcOrd="0" destOrd="0" parTransId="{D7A6CDD0-F33A-6B42-BF0A-60598F3F367E}" sibTransId="{C64C2992-17A7-7B45-8F1D-C1CC3C510F11}"/>
    <dgm:cxn modelId="{1922F547-168B-D546-A9DD-99F60F8F60FF}" type="presOf" srcId="{1EA3CDE8-7939-5E46-B1EB-E772AB243902}" destId="{DAD266C8-2AB2-D44C-877E-B6073482D092}" srcOrd="0" destOrd="0" presId="urn:microsoft.com/office/officeart/2005/8/layout/hierarchy1"/>
    <dgm:cxn modelId="{C49AE15B-DED6-6343-9B65-B3D3F7C82939}" type="presOf" srcId="{79C2A1D4-0C57-ED44-9885-0FE510A57FAB}" destId="{F39219E8-B773-A44F-B6C4-F74F167394CC}" srcOrd="0" destOrd="0" presId="urn:microsoft.com/office/officeart/2005/8/layout/hierarchy1"/>
    <dgm:cxn modelId="{60F69F69-6F77-9848-9BD3-AB16A7552F22}" srcId="{853640B7-722C-E048-A9F0-D282FE77642E}" destId="{02F8E986-7F4A-C241-BA7C-A0F439CDF763}" srcOrd="2" destOrd="0" parTransId="{CD51C53D-CB6E-F84A-8432-712F62C52C2E}" sibTransId="{BFF7D002-5EB0-8E43-A945-DA7895AB7B71}"/>
    <dgm:cxn modelId="{DF214D81-1ECA-8F49-81F7-4871016D6E4C}" srcId="{853640B7-722C-E048-A9F0-D282FE77642E}" destId="{79C2A1D4-0C57-ED44-9885-0FE510A57FAB}" srcOrd="0" destOrd="0" parTransId="{B2FC02D1-7995-9146-AA4A-D2804234F6B6}" sibTransId="{588E3AFF-AE93-A64C-A3AA-9CCC83F7DD16}"/>
    <dgm:cxn modelId="{B3868F8D-B895-C243-8F76-103E6AE0A8C9}" srcId="{853640B7-722C-E048-A9F0-D282FE77642E}" destId="{D1953E46-951B-5047-AECB-AEBA5A461FB4}" srcOrd="1" destOrd="0" parTransId="{A242261E-FE3F-6547-AF98-C45D8BE6A5CF}" sibTransId="{E49BCF7B-2916-DA45-ACB1-5606D5F1344F}"/>
    <dgm:cxn modelId="{AE627D92-519B-154A-8F6E-F496C2AC8B4F}" type="presOf" srcId="{853640B7-722C-E048-A9F0-D282FE77642E}" destId="{DC1E01C9-CA52-A143-A728-2BF73651A9B7}" srcOrd="0" destOrd="0" presId="urn:microsoft.com/office/officeart/2005/8/layout/hierarchy1"/>
    <dgm:cxn modelId="{AFC048A2-EC8B-1F46-99ED-2630C110F6F9}" type="presOf" srcId="{A242261E-FE3F-6547-AF98-C45D8BE6A5CF}" destId="{DA0E6DAD-FCA4-6543-A60B-A37ADCD51985}" srcOrd="0" destOrd="0" presId="urn:microsoft.com/office/officeart/2005/8/layout/hierarchy1"/>
    <dgm:cxn modelId="{F4A03BBB-1774-2D4C-8A3A-332E8E784132}" type="presOf" srcId="{320548CE-B789-3D48-BD1C-0FA790215F66}" destId="{BF9CA941-BB9D-9F4C-ADBE-7624DB47FA78}" srcOrd="0" destOrd="0" presId="urn:microsoft.com/office/officeart/2005/8/layout/hierarchy1"/>
    <dgm:cxn modelId="{D2D3ACD4-AE42-2E46-BBA0-77E122781DD2}" type="presOf" srcId="{CD51C53D-CB6E-F84A-8432-712F62C52C2E}" destId="{7B2C82D9-EA79-544D-9B7B-EB9BBAD037BB}" srcOrd="0" destOrd="0" presId="urn:microsoft.com/office/officeart/2005/8/layout/hierarchy1"/>
    <dgm:cxn modelId="{9E81F3DF-3E12-F342-9DC5-32E70B6FCA6C}" type="presOf" srcId="{02F8E986-7F4A-C241-BA7C-A0F439CDF763}" destId="{C5882146-C1C3-E149-940D-72F122202F0A}" srcOrd="0" destOrd="0" presId="urn:microsoft.com/office/officeart/2005/8/layout/hierarchy1"/>
    <dgm:cxn modelId="{C7D637E8-EC13-DB46-AFE1-CA7EC388828D}" srcId="{853640B7-722C-E048-A9F0-D282FE77642E}" destId="{91125950-CC01-5949-9609-EBE732970FF3}" srcOrd="3" destOrd="0" parTransId="{320548CE-B789-3D48-BD1C-0FA790215F66}" sibTransId="{5D01C1C1-81DC-0049-966E-30D6AD21109F}"/>
    <dgm:cxn modelId="{8670BDEE-49DF-AF4A-93D5-FF4F01B59C7F}" type="presOf" srcId="{D1953E46-951B-5047-AECB-AEBA5A461FB4}" destId="{E434A57C-7991-8A48-9483-94CBA8D5C612}" srcOrd="0" destOrd="0" presId="urn:microsoft.com/office/officeart/2005/8/layout/hierarchy1"/>
    <dgm:cxn modelId="{250C2E88-6B9A-474D-A6F7-E9678444277B}" type="presParOf" srcId="{DAD266C8-2AB2-D44C-877E-B6073482D092}" destId="{617B4AB1-9A7B-1540-BB8D-6714ACF11CDA}" srcOrd="0" destOrd="0" presId="urn:microsoft.com/office/officeart/2005/8/layout/hierarchy1"/>
    <dgm:cxn modelId="{FA9C1281-F5A3-F646-8B07-380DC120DAC8}" type="presParOf" srcId="{617B4AB1-9A7B-1540-BB8D-6714ACF11CDA}" destId="{EE8F80F8-703D-014D-94F9-C4B97E12FA89}" srcOrd="0" destOrd="0" presId="urn:microsoft.com/office/officeart/2005/8/layout/hierarchy1"/>
    <dgm:cxn modelId="{519F07EC-A990-924C-9A9E-E24659E0E95B}" type="presParOf" srcId="{EE8F80F8-703D-014D-94F9-C4B97E12FA89}" destId="{90B3D471-59CD-FB4E-85AA-F3E8C836BFFE}" srcOrd="0" destOrd="0" presId="urn:microsoft.com/office/officeart/2005/8/layout/hierarchy1"/>
    <dgm:cxn modelId="{8B3EDAFB-22AD-4845-B8D0-EDCB11AE2F60}" type="presParOf" srcId="{EE8F80F8-703D-014D-94F9-C4B97E12FA89}" destId="{DC1E01C9-CA52-A143-A728-2BF73651A9B7}" srcOrd="1" destOrd="0" presId="urn:microsoft.com/office/officeart/2005/8/layout/hierarchy1"/>
    <dgm:cxn modelId="{9EFD4DC8-F712-2647-AA75-9DED0FAF2288}" type="presParOf" srcId="{617B4AB1-9A7B-1540-BB8D-6714ACF11CDA}" destId="{9E7C6A6B-4FF7-5A49-A96E-546F61E92B70}" srcOrd="1" destOrd="0" presId="urn:microsoft.com/office/officeart/2005/8/layout/hierarchy1"/>
    <dgm:cxn modelId="{86744EAF-80E8-074D-9D56-51EC03C4B68A}" type="presParOf" srcId="{9E7C6A6B-4FF7-5A49-A96E-546F61E92B70}" destId="{10B2BAE8-8DED-9D4C-98C1-3243FF8BAB80}" srcOrd="0" destOrd="0" presId="urn:microsoft.com/office/officeart/2005/8/layout/hierarchy1"/>
    <dgm:cxn modelId="{6D4A3462-7AFB-654B-BBCD-5F999FDDD5EA}" type="presParOf" srcId="{9E7C6A6B-4FF7-5A49-A96E-546F61E92B70}" destId="{9CD09EA1-DF6B-2F40-982E-DADE0A72B7ED}" srcOrd="1" destOrd="0" presId="urn:microsoft.com/office/officeart/2005/8/layout/hierarchy1"/>
    <dgm:cxn modelId="{6105991C-C588-2F49-A01B-3088E3D9181B}" type="presParOf" srcId="{9CD09EA1-DF6B-2F40-982E-DADE0A72B7ED}" destId="{9AD284CF-9D53-8C48-A921-6C337F62DA0C}" srcOrd="0" destOrd="0" presId="urn:microsoft.com/office/officeart/2005/8/layout/hierarchy1"/>
    <dgm:cxn modelId="{84906035-4564-2546-A0FB-92457625CF3C}" type="presParOf" srcId="{9AD284CF-9D53-8C48-A921-6C337F62DA0C}" destId="{AB222D88-EB2A-4149-9381-AC81A838ACAC}" srcOrd="0" destOrd="0" presId="urn:microsoft.com/office/officeart/2005/8/layout/hierarchy1"/>
    <dgm:cxn modelId="{EA1FCD8B-4383-8C4A-BD7F-BA2C4DC89ED5}" type="presParOf" srcId="{9AD284CF-9D53-8C48-A921-6C337F62DA0C}" destId="{F39219E8-B773-A44F-B6C4-F74F167394CC}" srcOrd="1" destOrd="0" presId="urn:microsoft.com/office/officeart/2005/8/layout/hierarchy1"/>
    <dgm:cxn modelId="{42A354B0-0BBA-954A-9084-0735FAD18FAF}" type="presParOf" srcId="{9CD09EA1-DF6B-2F40-982E-DADE0A72B7ED}" destId="{6248EB69-B0C1-EC43-8AB9-865F804EA315}" srcOrd="1" destOrd="0" presId="urn:microsoft.com/office/officeart/2005/8/layout/hierarchy1"/>
    <dgm:cxn modelId="{95BF6236-2925-DE43-980C-278CD8BF1C08}" type="presParOf" srcId="{9E7C6A6B-4FF7-5A49-A96E-546F61E92B70}" destId="{DA0E6DAD-FCA4-6543-A60B-A37ADCD51985}" srcOrd="2" destOrd="0" presId="urn:microsoft.com/office/officeart/2005/8/layout/hierarchy1"/>
    <dgm:cxn modelId="{A1BCF895-B682-1646-B585-72BAC825C4B7}" type="presParOf" srcId="{9E7C6A6B-4FF7-5A49-A96E-546F61E92B70}" destId="{ED9DD76E-7731-1540-93F8-039A9A68A1D6}" srcOrd="3" destOrd="0" presId="urn:microsoft.com/office/officeart/2005/8/layout/hierarchy1"/>
    <dgm:cxn modelId="{05593423-CFA6-344C-BAFB-8A2A112614E1}" type="presParOf" srcId="{ED9DD76E-7731-1540-93F8-039A9A68A1D6}" destId="{F29B0EB0-3D8D-3A4C-9484-C83FAED22203}" srcOrd="0" destOrd="0" presId="urn:microsoft.com/office/officeart/2005/8/layout/hierarchy1"/>
    <dgm:cxn modelId="{F63BCC63-BDB4-E24A-9FCC-20074FFB886C}" type="presParOf" srcId="{F29B0EB0-3D8D-3A4C-9484-C83FAED22203}" destId="{B49A3A83-1893-164B-925C-6DB84196D4CD}" srcOrd="0" destOrd="0" presId="urn:microsoft.com/office/officeart/2005/8/layout/hierarchy1"/>
    <dgm:cxn modelId="{1931D42E-4EE2-6248-B614-E2201EFD8281}" type="presParOf" srcId="{F29B0EB0-3D8D-3A4C-9484-C83FAED22203}" destId="{E434A57C-7991-8A48-9483-94CBA8D5C612}" srcOrd="1" destOrd="0" presId="urn:microsoft.com/office/officeart/2005/8/layout/hierarchy1"/>
    <dgm:cxn modelId="{DE9E4BBE-85FD-584D-A096-2A2D1CC3E26D}" type="presParOf" srcId="{ED9DD76E-7731-1540-93F8-039A9A68A1D6}" destId="{F4304616-18AD-FF4E-9457-F3DD83A88316}" srcOrd="1" destOrd="0" presId="urn:microsoft.com/office/officeart/2005/8/layout/hierarchy1"/>
    <dgm:cxn modelId="{05181FA2-A979-754E-80AB-2FF7439163CC}" type="presParOf" srcId="{9E7C6A6B-4FF7-5A49-A96E-546F61E92B70}" destId="{7B2C82D9-EA79-544D-9B7B-EB9BBAD037BB}" srcOrd="4" destOrd="0" presId="urn:microsoft.com/office/officeart/2005/8/layout/hierarchy1"/>
    <dgm:cxn modelId="{CA5F8DFB-C5A5-1046-90DD-7A8CFD53B147}" type="presParOf" srcId="{9E7C6A6B-4FF7-5A49-A96E-546F61E92B70}" destId="{CF47BA07-4FC3-BB4A-81AC-A392A68AA384}" srcOrd="5" destOrd="0" presId="urn:microsoft.com/office/officeart/2005/8/layout/hierarchy1"/>
    <dgm:cxn modelId="{8C650C80-E57E-0E48-B91D-D47DC48A24F4}" type="presParOf" srcId="{CF47BA07-4FC3-BB4A-81AC-A392A68AA384}" destId="{C9CECCB3-F370-9C47-9166-590CD1BDF9D4}" srcOrd="0" destOrd="0" presId="urn:microsoft.com/office/officeart/2005/8/layout/hierarchy1"/>
    <dgm:cxn modelId="{1A8744CB-36C3-544F-B2B5-C7313CEF0B99}" type="presParOf" srcId="{C9CECCB3-F370-9C47-9166-590CD1BDF9D4}" destId="{4367BE97-0C32-BC42-983C-2A78B39989B4}" srcOrd="0" destOrd="0" presId="urn:microsoft.com/office/officeart/2005/8/layout/hierarchy1"/>
    <dgm:cxn modelId="{30CA545B-804E-ED4F-B64F-82DE07B82B3A}" type="presParOf" srcId="{C9CECCB3-F370-9C47-9166-590CD1BDF9D4}" destId="{C5882146-C1C3-E149-940D-72F122202F0A}" srcOrd="1" destOrd="0" presId="urn:microsoft.com/office/officeart/2005/8/layout/hierarchy1"/>
    <dgm:cxn modelId="{35C9C9D5-0D3F-D948-93AF-3FC026A8DB20}" type="presParOf" srcId="{CF47BA07-4FC3-BB4A-81AC-A392A68AA384}" destId="{103DFDF7-DB2A-494B-9AAE-2FD5CF123C9A}" srcOrd="1" destOrd="0" presId="urn:microsoft.com/office/officeart/2005/8/layout/hierarchy1"/>
    <dgm:cxn modelId="{16E3EE2A-C61E-DE46-B05D-BCDC799ECABD}" type="presParOf" srcId="{9E7C6A6B-4FF7-5A49-A96E-546F61E92B70}" destId="{BF9CA941-BB9D-9F4C-ADBE-7624DB47FA78}" srcOrd="6" destOrd="0" presId="urn:microsoft.com/office/officeart/2005/8/layout/hierarchy1"/>
    <dgm:cxn modelId="{7358AE6C-CB93-9E47-B007-9DE2B52AB802}" type="presParOf" srcId="{9E7C6A6B-4FF7-5A49-A96E-546F61E92B70}" destId="{F1A1DF5C-F824-8943-8208-FF9826049710}" srcOrd="7" destOrd="0" presId="urn:microsoft.com/office/officeart/2005/8/layout/hierarchy1"/>
    <dgm:cxn modelId="{5AD84B91-EF52-E644-963C-47E2011AA137}" type="presParOf" srcId="{F1A1DF5C-F824-8943-8208-FF9826049710}" destId="{5569EDE2-A594-A049-831A-40D50129FF37}" srcOrd="0" destOrd="0" presId="urn:microsoft.com/office/officeart/2005/8/layout/hierarchy1"/>
    <dgm:cxn modelId="{7976BE21-1321-6A47-AC1F-8CD47FDA0584}" type="presParOf" srcId="{5569EDE2-A594-A049-831A-40D50129FF37}" destId="{E0A0BD63-1AA4-3C46-B86C-FABA1C3D9595}" srcOrd="0" destOrd="0" presId="urn:microsoft.com/office/officeart/2005/8/layout/hierarchy1"/>
    <dgm:cxn modelId="{075270B9-9174-D04B-BF66-68494CF1403B}" type="presParOf" srcId="{5569EDE2-A594-A049-831A-40D50129FF37}" destId="{2DEDD954-BB3D-1940-A2D8-47FED34CF983}" srcOrd="1" destOrd="0" presId="urn:microsoft.com/office/officeart/2005/8/layout/hierarchy1"/>
    <dgm:cxn modelId="{9786D21B-3902-4E43-831C-8DAFDAF5D255}" type="presParOf" srcId="{F1A1DF5C-F824-8943-8208-FF9826049710}" destId="{33624C0A-7846-B34A-BC85-24AD467FB18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596C3-C41F-4D42-BF5F-EAD6C0B67DB8}">
      <dsp:nvSpPr>
        <dsp:cNvPr id="0" name=""/>
        <dsp:cNvSpPr/>
      </dsp:nvSpPr>
      <dsp:spPr>
        <a:xfrm>
          <a:off x="1135415" y="2448245"/>
          <a:ext cx="1320042" cy="1133082"/>
        </a:xfrm>
        <a:prstGeom prst="hexagon">
          <a:avLst>
            <a:gd name="adj" fmla="val 25000"/>
            <a:gd name="vf" fmla="val 11547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GB" sz="1400" kern="1200" dirty="0"/>
            <a:t>Barra</a:t>
          </a:r>
          <a:endParaRPr lang="en-US" sz="1400" kern="1200" dirty="0"/>
        </a:p>
      </dsp:txBody>
      <dsp:txXfrm>
        <a:off x="1339842" y="2623719"/>
        <a:ext cx="911188" cy="782134"/>
      </dsp:txXfrm>
    </dsp:sp>
    <dsp:sp modelId="{F03008EB-D938-4CC0-8595-6A4E97165A3B}">
      <dsp:nvSpPr>
        <dsp:cNvPr id="0" name=""/>
        <dsp:cNvSpPr/>
      </dsp:nvSpPr>
      <dsp:spPr>
        <a:xfrm>
          <a:off x="1167135" y="2955026"/>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F1CD58-B440-4271-BC4A-254DE61E5ACE}">
      <dsp:nvSpPr>
        <dsp:cNvPr id="0" name=""/>
        <dsp:cNvSpPr/>
      </dsp:nvSpPr>
      <dsp:spPr>
        <a:xfrm>
          <a:off x="0" y="1821943"/>
          <a:ext cx="1320042" cy="1133082"/>
        </a:xfrm>
        <a:prstGeom prst="hexagon">
          <a:avLst>
            <a:gd name="adj" fmla="val 25000"/>
            <a:gd name="vf" fmla="val 115470"/>
          </a:avLst>
        </a:prstGeom>
        <a:blipFill dpi="0" rotWithShape="1">
          <a:blip xmlns:r="http://schemas.openxmlformats.org/officeDocument/2006/relationships" r:embed="rId1"/>
          <a:srcRect/>
          <a:stretch>
            <a:fillRect l="-2191" t="-20130" r="-2191" b="-20130"/>
          </a:stretch>
        </a:blip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EC0912-A697-495B-B570-80A62A506187}">
      <dsp:nvSpPr>
        <dsp:cNvPr id="0" name=""/>
        <dsp:cNvSpPr/>
      </dsp:nvSpPr>
      <dsp:spPr>
        <a:xfrm>
          <a:off x="903615" y="2804662"/>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413916"/>
              <a:satOff val="2485"/>
              <a:lumOff val="-219"/>
              <a:alphaOff val="0"/>
            </a:schemeClr>
          </a:solidFill>
          <a:prstDash val="solid"/>
        </a:ln>
        <a:effectLst/>
      </dsp:spPr>
      <dsp:style>
        <a:lnRef idx="2">
          <a:scrgbClr r="0" g="0" b="0"/>
        </a:lnRef>
        <a:fillRef idx="1">
          <a:scrgbClr r="0" g="0" b="0"/>
        </a:fillRef>
        <a:effectRef idx="0">
          <a:scrgbClr r="0" g="0" b="0"/>
        </a:effectRef>
        <a:fontRef idx="minor"/>
      </dsp:style>
    </dsp:sp>
    <dsp:sp modelId="{1391E279-BC2F-41CB-A8CA-95715BF268D1}">
      <dsp:nvSpPr>
        <dsp:cNvPr id="0" name=""/>
        <dsp:cNvSpPr/>
      </dsp:nvSpPr>
      <dsp:spPr>
        <a:xfrm>
          <a:off x="2271644" y="1818516"/>
          <a:ext cx="1320042" cy="1133082"/>
        </a:xfrm>
        <a:prstGeom prst="hexagon">
          <a:avLst>
            <a:gd name="adj" fmla="val 25000"/>
            <a:gd name="vf" fmla="val 115470"/>
          </a:avLst>
        </a:prstGeom>
        <a:solidFill>
          <a:schemeClr val="accent4">
            <a:hueOff val="-879572"/>
            <a:satOff val="5280"/>
            <a:lumOff val="-466"/>
            <a:alphaOff val="0"/>
          </a:schemeClr>
        </a:solidFill>
        <a:ln w="15875" cap="flat" cmpd="sng" algn="ctr">
          <a:solidFill>
            <a:schemeClr val="accent4">
              <a:hueOff val="-879572"/>
              <a:satOff val="5280"/>
              <a:lumOff val="-46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GB" sz="1400" kern="1200" dirty="0"/>
            <a:t>Imperial College</a:t>
          </a:r>
          <a:endParaRPr lang="en-US" sz="1400" kern="1200" dirty="0"/>
        </a:p>
      </dsp:txBody>
      <dsp:txXfrm>
        <a:off x="2476071" y="1993990"/>
        <a:ext cx="911188" cy="782134"/>
      </dsp:txXfrm>
    </dsp:sp>
    <dsp:sp modelId="{85312C61-AEC0-4CF7-8DFD-77720FE7B118}">
      <dsp:nvSpPr>
        <dsp:cNvPr id="0" name=""/>
        <dsp:cNvSpPr/>
      </dsp:nvSpPr>
      <dsp:spPr>
        <a:xfrm>
          <a:off x="3180139" y="2798665"/>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827832"/>
              <a:satOff val="4969"/>
              <a:lumOff val="-438"/>
              <a:alphaOff val="0"/>
            </a:schemeClr>
          </a:solidFill>
          <a:prstDash val="solid"/>
        </a:ln>
        <a:effectLst/>
      </dsp:spPr>
      <dsp:style>
        <a:lnRef idx="2">
          <a:scrgbClr r="0" g="0" b="0"/>
        </a:lnRef>
        <a:fillRef idx="1">
          <a:scrgbClr r="0" g="0" b="0"/>
        </a:fillRef>
        <a:effectRef idx="0">
          <a:scrgbClr r="0" g="0" b="0"/>
        </a:effectRef>
        <a:fontRef idx="minor"/>
      </dsp:style>
    </dsp:sp>
    <dsp:sp modelId="{4C8ED13B-D531-48E1-B768-518354CEDE6E}">
      <dsp:nvSpPr>
        <dsp:cNvPr id="0" name=""/>
        <dsp:cNvSpPr/>
      </dsp:nvSpPr>
      <dsp:spPr>
        <a:xfrm>
          <a:off x="3407060" y="2446103"/>
          <a:ext cx="1320042" cy="1133082"/>
        </a:xfrm>
        <a:prstGeom prst="hexagon">
          <a:avLst>
            <a:gd name="adj" fmla="val 25000"/>
            <a:gd name="vf" fmla="val 115470"/>
          </a:avLst>
        </a:prstGeom>
        <a:blipFill dpi="0" rotWithShape="1">
          <a:blip xmlns:r="http://schemas.openxmlformats.org/officeDocument/2006/relationships" r:embed="rId2"/>
          <a:srcRect/>
          <a:stretch>
            <a:fillRect l="1824" t="7922" r="1824" b="7922"/>
          </a:stretch>
        </a:blipFill>
        <a:ln w="15875" cap="flat" cmpd="sng" algn="ctr">
          <a:solidFill>
            <a:schemeClr val="accent4">
              <a:hueOff val="-879572"/>
              <a:satOff val="5280"/>
              <a:lumOff val="-466"/>
              <a:alphaOff val="0"/>
            </a:schemeClr>
          </a:solidFill>
          <a:prstDash val="solid"/>
        </a:ln>
        <a:effectLst/>
      </dsp:spPr>
      <dsp:style>
        <a:lnRef idx="2">
          <a:scrgbClr r="0" g="0" b="0"/>
        </a:lnRef>
        <a:fillRef idx="1">
          <a:scrgbClr r="0" g="0" b="0"/>
        </a:fillRef>
        <a:effectRef idx="0">
          <a:scrgbClr r="0" g="0" b="0"/>
        </a:effectRef>
        <a:fontRef idx="minor"/>
      </dsp:style>
    </dsp:sp>
    <dsp:sp modelId="{43B12074-7EA3-4C92-8F4B-7DCBC48D836F}">
      <dsp:nvSpPr>
        <dsp:cNvPr id="0" name=""/>
        <dsp:cNvSpPr/>
      </dsp:nvSpPr>
      <dsp:spPr>
        <a:xfrm>
          <a:off x="3438780" y="2950314"/>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1241749"/>
              <a:satOff val="7454"/>
              <a:lumOff val="-657"/>
              <a:alphaOff val="0"/>
            </a:schemeClr>
          </a:solidFill>
          <a:prstDash val="solid"/>
        </a:ln>
        <a:effectLst/>
      </dsp:spPr>
      <dsp:style>
        <a:lnRef idx="2">
          <a:scrgbClr r="0" g="0" b="0"/>
        </a:lnRef>
        <a:fillRef idx="1">
          <a:scrgbClr r="0" g="0" b="0"/>
        </a:fillRef>
        <a:effectRef idx="0">
          <a:scrgbClr r="0" g="0" b="0"/>
        </a:effectRef>
        <a:fontRef idx="minor"/>
      </dsp:style>
    </dsp:sp>
    <dsp:sp modelId="{B02DAF58-F774-4F25-8A9D-6D69A632520A}">
      <dsp:nvSpPr>
        <dsp:cNvPr id="0" name=""/>
        <dsp:cNvSpPr/>
      </dsp:nvSpPr>
      <dsp:spPr>
        <a:xfrm>
          <a:off x="1135415" y="1195642"/>
          <a:ext cx="1320042" cy="1133082"/>
        </a:xfrm>
        <a:prstGeom prst="hexagon">
          <a:avLst>
            <a:gd name="adj" fmla="val 25000"/>
            <a:gd name="vf" fmla="val 115470"/>
          </a:avLst>
        </a:prstGeom>
        <a:solidFill>
          <a:schemeClr val="accent4">
            <a:hueOff val="-1759144"/>
            <a:satOff val="10560"/>
            <a:lumOff val="-931"/>
            <a:alphaOff val="0"/>
          </a:schemeClr>
        </a:solidFill>
        <a:ln w="15875" cap="flat" cmpd="sng" algn="ctr">
          <a:solidFill>
            <a:schemeClr val="accent4">
              <a:hueOff val="-1759144"/>
              <a:satOff val="10560"/>
              <a:lumOff val="-9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GB" sz="1400" kern="1200" dirty="0"/>
            <a:t>Kings College London</a:t>
          </a:r>
          <a:endParaRPr lang="en-US" sz="1400" kern="1200" dirty="0"/>
        </a:p>
      </dsp:txBody>
      <dsp:txXfrm>
        <a:off x="1339842" y="1371116"/>
        <a:ext cx="911188" cy="782134"/>
      </dsp:txXfrm>
    </dsp:sp>
    <dsp:sp modelId="{BE47939B-BE4A-4AD6-A740-4018335203C9}">
      <dsp:nvSpPr>
        <dsp:cNvPr id="0" name=""/>
        <dsp:cNvSpPr/>
      </dsp:nvSpPr>
      <dsp:spPr>
        <a:xfrm>
          <a:off x="2034150" y="1211064"/>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1655665"/>
              <a:satOff val="9938"/>
              <a:lumOff val="-876"/>
              <a:alphaOff val="0"/>
            </a:schemeClr>
          </a:solidFill>
          <a:prstDash val="solid"/>
        </a:ln>
        <a:effectLst/>
      </dsp:spPr>
      <dsp:style>
        <a:lnRef idx="2">
          <a:scrgbClr r="0" g="0" b="0"/>
        </a:lnRef>
        <a:fillRef idx="1">
          <a:scrgbClr r="0" g="0" b="0"/>
        </a:fillRef>
        <a:effectRef idx="0">
          <a:scrgbClr r="0" g="0" b="0"/>
        </a:effectRef>
        <a:fontRef idx="minor"/>
      </dsp:style>
    </dsp:sp>
    <dsp:sp modelId="{2A33ED53-0B69-4D4C-8EC1-2C2303053410}">
      <dsp:nvSpPr>
        <dsp:cNvPr id="0" name=""/>
        <dsp:cNvSpPr/>
      </dsp:nvSpPr>
      <dsp:spPr>
        <a:xfrm>
          <a:off x="2271644" y="565485"/>
          <a:ext cx="1320042" cy="1133082"/>
        </a:xfrm>
        <a:prstGeom prst="hexagon">
          <a:avLst>
            <a:gd name="adj" fmla="val 25000"/>
            <a:gd name="vf" fmla="val 115470"/>
          </a:avLst>
        </a:prstGeom>
        <a:blipFill dpi="0" rotWithShape="1">
          <a:blip xmlns:r="http://schemas.openxmlformats.org/officeDocument/2006/relationships" r:embed="rId3"/>
          <a:srcRect/>
          <a:stretch>
            <a:fillRect l="-184" t="10259" r="-184" b="10259"/>
          </a:stretch>
        </a:blipFill>
        <a:ln w="15875" cap="flat" cmpd="sng" algn="ctr">
          <a:solidFill>
            <a:schemeClr val="accent4">
              <a:hueOff val="-1759144"/>
              <a:satOff val="10560"/>
              <a:lumOff val="-931"/>
              <a:alphaOff val="0"/>
            </a:schemeClr>
          </a:solidFill>
          <a:prstDash val="solid"/>
        </a:ln>
        <a:effectLst/>
      </dsp:spPr>
      <dsp:style>
        <a:lnRef idx="2">
          <a:scrgbClr r="0" g="0" b="0"/>
        </a:lnRef>
        <a:fillRef idx="1">
          <a:scrgbClr r="0" g="0" b="0"/>
        </a:fillRef>
        <a:effectRef idx="0">
          <a:scrgbClr r="0" g="0" b="0"/>
        </a:effectRef>
        <a:fontRef idx="minor"/>
      </dsp:style>
    </dsp:sp>
    <dsp:sp modelId="{CE08E9DE-594C-46F7-9181-42473F8B42D4}">
      <dsp:nvSpPr>
        <dsp:cNvPr id="0" name=""/>
        <dsp:cNvSpPr/>
      </dsp:nvSpPr>
      <dsp:spPr>
        <a:xfrm>
          <a:off x="2309058" y="1067554"/>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2069581"/>
              <a:satOff val="12423"/>
              <a:lumOff val="-1096"/>
              <a:alphaOff val="0"/>
            </a:schemeClr>
          </a:solidFill>
          <a:prstDash val="solid"/>
        </a:ln>
        <a:effectLst/>
      </dsp:spPr>
      <dsp:style>
        <a:lnRef idx="2">
          <a:scrgbClr r="0" g="0" b="0"/>
        </a:lnRef>
        <a:fillRef idx="1">
          <a:scrgbClr r="0" g="0" b="0"/>
        </a:fillRef>
        <a:effectRef idx="0">
          <a:scrgbClr r="0" g="0" b="0"/>
        </a:effectRef>
        <a:fontRef idx="minor"/>
      </dsp:style>
    </dsp:sp>
    <dsp:sp modelId="{EA724AAF-E017-4C81-9E03-3A619FFF2944}">
      <dsp:nvSpPr>
        <dsp:cNvPr id="0" name=""/>
        <dsp:cNvSpPr/>
      </dsp:nvSpPr>
      <dsp:spPr>
        <a:xfrm>
          <a:off x="3407060" y="1193071"/>
          <a:ext cx="1320042" cy="1133082"/>
        </a:xfrm>
        <a:prstGeom prst="hexagon">
          <a:avLst>
            <a:gd name="adj" fmla="val 25000"/>
            <a:gd name="vf" fmla="val 115470"/>
          </a:avLst>
        </a:prstGeom>
        <a:solidFill>
          <a:schemeClr val="accent4">
            <a:hueOff val="-2638716"/>
            <a:satOff val="15839"/>
            <a:lumOff val="-1397"/>
            <a:alphaOff val="0"/>
          </a:schemeClr>
        </a:solidFill>
        <a:ln w="15875" cap="flat" cmpd="sng" algn="ctr">
          <a:solidFill>
            <a:schemeClr val="accent4">
              <a:hueOff val="-2638716"/>
              <a:satOff val="15839"/>
              <a:lumOff val="-139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GB" sz="1400" kern="1200" dirty="0"/>
            <a:t>University of Toronto</a:t>
          </a:r>
          <a:endParaRPr lang="en-US" sz="1400" kern="1200" dirty="0"/>
        </a:p>
      </dsp:txBody>
      <dsp:txXfrm>
        <a:off x="3611487" y="1368545"/>
        <a:ext cx="911188" cy="782134"/>
      </dsp:txXfrm>
    </dsp:sp>
    <dsp:sp modelId="{A90A0A1B-50D9-4C69-B0D3-306716CB3905}">
      <dsp:nvSpPr>
        <dsp:cNvPr id="0" name=""/>
        <dsp:cNvSpPr/>
      </dsp:nvSpPr>
      <dsp:spPr>
        <a:xfrm>
          <a:off x="4548982" y="1695141"/>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2483497"/>
              <a:satOff val="14908"/>
              <a:lumOff val="-1315"/>
              <a:alphaOff val="0"/>
            </a:schemeClr>
          </a:solidFill>
          <a:prstDash val="solid"/>
        </a:ln>
        <a:effectLst/>
      </dsp:spPr>
      <dsp:style>
        <a:lnRef idx="2">
          <a:scrgbClr r="0" g="0" b="0"/>
        </a:lnRef>
        <a:fillRef idx="1">
          <a:scrgbClr r="0" g="0" b="0"/>
        </a:fillRef>
        <a:effectRef idx="0">
          <a:scrgbClr r="0" g="0" b="0"/>
        </a:effectRef>
        <a:fontRef idx="minor"/>
      </dsp:style>
    </dsp:sp>
    <dsp:sp modelId="{3FD7396F-93BE-4CEB-94FF-8B69FD649238}">
      <dsp:nvSpPr>
        <dsp:cNvPr id="0" name=""/>
        <dsp:cNvSpPr/>
      </dsp:nvSpPr>
      <dsp:spPr>
        <a:xfrm>
          <a:off x="4542475" y="1830083"/>
          <a:ext cx="1320042" cy="1133082"/>
        </a:xfrm>
        <a:prstGeom prst="hexagon">
          <a:avLst>
            <a:gd name="adj" fmla="val 25000"/>
            <a:gd name="vf" fmla="val 115470"/>
          </a:avLst>
        </a:prstGeom>
        <a:blipFill dpi="0" rotWithShape="1">
          <a:blip xmlns:r="http://schemas.openxmlformats.org/officeDocument/2006/relationships" r:embed="rId4"/>
          <a:srcRect/>
          <a:stretch>
            <a:fillRect l="24726" t="5835" r="24726" b="5835"/>
          </a:stretch>
        </a:blipFill>
        <a:ln w="15875" cap="flat" cmpd="sng" algn="ctr">
          <a:solidFill>
            <a:schemeClr val="accent4">
              <a:hueOff val="-2638716"/>
              <a:satOff val="15839"/>
              <a:lumOff val="-1397"/>
              <a:alphaOff val="0"/>
            </a:schemeClr>
          </a:solidFill>
          <a:prstDash val="solid"/>
        </a:ln>
        <a:effectLst/>
      </dsp:spPr>
      <dsp:style>
        <a:lnRef idx="2">
          <a:scrgbClr r="0" g="0" b="0"/>
        </a:lnRef>
        <a:fillRef idx="1">
          <a:scrgbClr r="0" g="0" b="0"/>
        </a:fillRef>
        <a:effectRef idx="0">
          <a:scrgbClr r="0" g="0" b="0"/>
        </a:effectRef>
        <a:fontRef idx="minor"/>
      </dsp:style>
    </dsp:sp>
    <dsp:sp modelId="{81D60D7A-CCA7-44AE-A0FF-D042A706975C}">
      <dsp:nvSpPr>
        <dsp:cNvPr id="0" name=""/>
        <dsp:cNvSpPr/>
      </dsp:nvSpPr>
      <dsp:spPr>
        <a:xfrm>
          <a:off x="4799489" y="1850645"/>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2897413"/>
              <a:satOff val="17392"/>
              <a:lumOff val="-1534"/>
              <a:alphaOff val="0"/>
            </a:schemeClr>
          </a:solidFill>
          <a:prstDash val="solid"/>
        </a:ln>
        <a:effectLst/>
      </dsp:spPr>
      <dsp:style>
        <a:lnRef idx="2">
          <a:scrgbClr r="0" g="0" b="0"/>
        </a:lnRef>
        <a:fillRef idx="1">
          <a:scrgbClr r="0" g="0" b="0"/>
        </a:fillRef>
        <a:effectRef idx="0">
          <a:scrgbClr r="0" g="0" b="0"/>
        </a:effectRef>
        <a:fontRef idx="minor"/>
      </dsp:style>
    </dsp:sp>
    <dsp:sp modelId="{C259BF14-671B-4FF1-B09F-82593E9602EB}">
      <dsp:nvSpPr>
        <dsp:cNvPr id="0" name=""/>
        <dsp:cNvSpPr/>
      </dsp:nvSpPr>
      <dsp:spPr>
        <a:xfrm>
          <a:off x="4542475" y="577480"/>
          <a:ext cx="1320042" cy="1133082"/>
        </a:xfrm>
        <a:prstGeom prst="hexagon">
          <a:avLst>
            <a:gd name="adj" fmla="val 25000"/>
            <a:gd name="vf" fmla="val 115470"/>
          </a:avLst>
        </a:prstGeom>
        <a:solidFill>
          <a:schemeClr val="accent4">
            <a:hueOff val="-3518287"/>
            <a:satOff val="21119"/>
            <a:lumOff val="-1863"/>
            <a:alphaOff val="0"/>
          </a:schemeClr>
        </a:solidFill>
        <a:ln w="15875" cap="flat" cmpd="sng" algn="ctr">
          <a:solidFill>
            <a:schemeClr val="accent4">
              <a:hueOff val="-3518287"/>
              <a:satOff val="21119"/>
              <a:lumOff val="-186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GB" sz="1400" kern="1200" dirty="0"/>
            <a:t>McMaster University</a:t>
          </a:r>
          <a:endParaRPr lang="en-US" sz="1400" kern="1200" dirty="0"/>
        </a:p>
      </dsp:txBody>
      <dsp:txXfrm>
        <a:off x="4746902" y="752954"/>
        <a:ext cx="911188" cy="782134"/>
      </dsp:txXfrm>
    </dsp:sp>
    <dsp:sp modelId="{25EA4ABD-EE9B-403F-8A1C-652D26654ED4}">
      <dsp:nvSpPr>
        <dsp:cNvPr id="0" name=""/>
        <dsp:cNvSpPr/>
      </dsp:nvSpPr>
      <dsp:spPr>
        <a:xfrm>
          <a:off x="5684398" y="1085546"/>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3311329"/>
              <a:satOff val="19877"/>
              <a:lumOff val="-1753"/>
              <a:alphaOff val="0"/>
            </a:schemeClr>
          </a:solidFill>
          <a:prstDash val="solid"/>
        </a:ln>
        <a:effectLst/>
      </dsp:spPr>
      <dsp:style>
        <a:lnRef idx="2">
          <a:scrgbClr r="0" g="0" b="0"/>
        </a:lnRef>
        <a:fillRef idx="1">
          <a:scrgbClr r="0" g="0" b="0"/>
        </a:fillRef>
        <a:effectRef idx="0">
          <a:scrgbClr r="0" g="0" b="0"/>
        </a:effectRef>
        <a:fontRef idx="minor"/>
      </dsp:style>
    </dsp:sp>
    <dsp:sp modelId="{4AD10BCE-0BE9-42D3-9763-3C40B2E0A30F}">
      <dsp:nvSpPr>
        <dsp:cNvPr id="0" name=""/>
        <dsp:cNvSpPr/>
      </dsp:nvSpPr>
      <dsp:spPr>
        <a:xfrm>
          <a:off x="5678704" y="1209779"/>
          <a:ext cx="1320042" cy="1133082"/>
        </a:xfrm>
        <a:prstGeom prst="hexagon">
          <a:avLst>
            <a:gd name="adj" fmla="val 25000"/>
            <a:gd name="vf" fmla="val 115470"/>
          </a:avLst>
        </a:prstGeom>
        <a:blipFill dpi="0" rotWithShape="1">
          <a:blip xmlns:r="http://schemas.openxmlformats.org/officeDocument/2006/relationships" r:embed="rId5"/>
          <a:srcRect/>
          <a:stretch>
            <a:fillRect l="5771" t="-8886" r="5771" b="-8886"/>
          </a:stretch>
        </a:blipFill>
        <a:ln w="15875" cap="flat" cmpd="sng" algn="ctr">
          <a:solidFill>
            <a:schemeClr val="accent4">
              <a:hueOff val="-3518287"/>
              <a:satOff val="21119"/>
              <a:lumOff val="-1863"/>
              <a:alphaOff val="0"/>
            </a:schemeClr>
          </a:solidFill>
          <a:prstDash val="solid"/>
        </a:ln>
        <a:effectLst/>
      </dsp:spPr>
      <dsp:style>
        <a:lnRef idx="2">
          <a:scrgbClr r="0" g="0" b="0"/>
        </a:lnRef>
        <a:fillRef idx="1">
          <a:scrgbClr r="0" g="0" b="0"/>
        </a:fillRef>
        <a:effectRef idx="0">
          <a:scrgbClr r="0" g="0" b="0"/>
        </a:effectRef>
        <a:fontRef idx="minor"/>
      </dsp:style>
    </dsp:sp>
    <dsp:sp modelId="{FB35BD52-1B9E-48CC-AD0E-163D345446FD}">
      <dsp:nvSpPr>
        <dsp:cNvPr id="0" name=""/>
        <dsp:cNvSpPr/>
      </dsp:nvSpPr>
      <dsp:spPr>
        <a:xfrm>
          <a:off x="5941412" y="1235053"/>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3725246"/>
              <a:satOff val="22361"/>
              <a:lumOff val="-1972"/>
              <a:alphaOff val="0"/>
            </a:schemeClr>
          </a:solidFill>
          <a:prstDash val="solid"/>
        </a:ln>
        <a:effectLst/>
      </dsp:spPr>
      <dsp:style>
        <a:lnRef idx="2">
          <a:scrgbClr r="0" g="0" b="0"/>
        </a:lnRef>
        <a:fillRef idx="1">
          <a:scrgbClr r="0" g="0" b="0"/>
        </a:fillRef>
        <a:effectRef idx="0">
          <a:scrgbClr r="0" g="0" b="0"/>
        </a:effectRef>
        <a:fontRef idx="minor"/>
      </dsp:style>
    </dsp:sp>
    <dsp:sp modelId="{E89E007D-66AF-4E43-A93C-6837C168B660}">
      <dsp:nvSpPr>
        <dsp:cNvPr id="0" name=""/>
        <dsp:cNvSpPr/>
      </dsp:nvSpPr>
      <dsp:spPr>
        <a:xfrm>
          <a:off x="5678704" y="2460668"/>
          <a:ext cx="1320042" cy="1133082"/>
        </a:xfrm>
        <a:prstGeom prst="hexagon">
          <a:avLst>
            <a:gd name="adj" fmla="val 25000"/>
            <a:gd name="vf" fmla="val 115470"/>
          </a:avLst>
        </a:prstGeom>
        <a:solidFill>
          <a:schemeClr val="accent4">
            <a:hueOff val="-4397859"/>
            <a:satOff val="26399"/>
            <a:lumOff val="-2328"/>
            <a:alphaOff val="0"/>
          </a:schemeClr>
        </a:solidFill>
        <a:ln w="15875" cap="flat" cmpd="sng" algn="ctr">
          <a:solidFill>
            <a:schemeClr val="accent4">
              <a:hueOff val="-4397859"/>
              <a:satOff val="26399"/>
              <a:lumOff val="-23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0640" rIns="0" bIns="40640" numCol="1" spcCol="1270" anchor="ctr" anchorCtr="0">
          <a:noAutofit/>
        </a:bodyPr>
        <a:lstStyle/>
        <a:p>
          <a:pPr marL="0" lvl="0" indent="0" algn="ctr" defTabSz="1422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GB" sz="3200" b="0" i="1" kern="1200" dirty="0" smtClean="0">
                        <a:latin typeface="Cambria Math" panose="02040503050406030204" pitchFamily="18" charset="0"/>
                      </a:rPr>
                    </m:ctrlPr>
                  </m:sSupPr>
                  <m:e>
                    <m:r>
                      <a:rPr lang="en-GB" sz="3200" i="1" kern="1200" dirty="0" smtClean="0">
                        <a:latin typeface="Cambria Math" panose="02040503050406030204" pitchFamily="18" charset="0"/>
                      </a:rPr>
                      <m:t>𝑅</m:t>
                    </m:r>
                  </m:e>
                  <m:sup>
                    <m:r>
                      <a:rPr lang="en-GB" sz="3200" b="0" i="1" kern="1200" dirty="0" smtClean="0">
                        <a:latin typeface="Cambria Math" panose="02040503050406030204" pitchFamily="18" charset="0"/>
                      </a:rPr>
                      <m:t>2</m:t>
                    </m:r>
                  </m:sup>
                </m:sSup>
              </m:oMath>
            </m:oMathPara>
          </a14:m>
          <a:endParaRPr lang="en-US" sz="1400" kern="1200" dirty="0"/>
        </a:p>
      </dsp:txBody>
      <dsp:txXfrm>
        <a:off x="5883131" y="2636142"/>
        <a:ext cx="911188" cy="782134"/>
      </dsp:txXfrm>
    </dsp:sp>
    <dsp:sp modelId="{3468AF32-DA6A-475F-97A6-438285ACF629}">
      <dsp:nvSpPr>
        <dsp:cNvPr id="0" name=""/>
        <dsp:cNvSpPr/>
      </dsp:nvSpPr>
      <dsp:spPr>
        <a:xfrm>
          <a:off x="5939785" y="3453240"/>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4139162"/>
              <a:satOff val="24846"/>
              <a:lumOff val="-2191"/>
              <a:alphaOff val="0"/>
            </a:schemeClr>
          </a:solidFill>
          <a:prstDash val="solid"/>
        </a:ln>
        <a:effectLst/>
      </dsp:spPr>
      <dsp:style>
        <a:lnRef idx="2">
          <a:scrgbClr r="0" g="0" b="0"/>
        </a:lnRef>
        <a:fillRef idx="1">
          <a:scrgbClr r="0" g="0" b="0"/>
        </a:fillRef>
        <a:effectRef idx="0">
          <a:scrgbClr r="0" g="0" b="0"/>
        </a:effectRef>
        <a:fontRef idx="minor"/>
      </dsp:style>
    </dsp:sp>
    <dsp:sp modelId="{82B0E228-620C-4CAE-95C8-0076B489CCE0}">
      <dsp:nvSpPr>
        <dsp:cNvPr id="0" name=""/>
        <dsp:cNvSpPr/>
      </dsp:nvSpPr>
      <dsp:spPr>
        <a:xfrm>
          <a:off x="4542475" y="3080972"/>
          <a:ext cx="1320042" cy="1133082"/>
        </a:xfrm>
        <a:prstGeom prst="hexagon">
          <a:avLst>
            <a:gd name="adj" fmla="val 25000"/>
            <a:gd name="vf" fmla="val 115470"/>
          </a:avLst>
        </a:prstGeom>
        <a:blipFill dpi="0" rotWithShape="1">
          <a:blip xmlns:r="http://schemas.openxmlformats.org/officeDocument/2006/relationships" r:embed="rId6"/>
          <a:srcRect/>
          <a:stretch>
            <a:fillRect l="3161" r="-85161"/>
          </a:stretch>
        </a:blipFill>
        <a:ln w="15875" cap="flat" cmpd="sng" algn="ctr">
          <a:solidFill>
            <a:schemeClr val="accent4">
              <a:hueOff val="-4397859"/>
              <a:satOff val="26399"/>
              <a:lumOff val="-2328"/>
              <a:alphaOff val="0"/>
            </a:schemeClr>
          </a:solidFill>
          <a:prstDash val="solid"/>
        </a:ln>
        <a:effectLst/>
      </dsp:spPr>
      <dsp:style>
        <a:lnRef idx="2">
          <a:scrgbClr r="0" g="0" b="0"/>
        </a:lnRef>
        <a:fillRef idx="1">
          <a:scrgbClr r="0" g="0" b="0"/>
        </a:fillRef>
        <a:effectRef idx="0">
          <a:scrgbClr r="0" g="0" b="0"/>
        </a:effectRef>
        <a:fontRef idx="minor"/>
      </dsp:style>
    </dsp:sp>
    <dsp:sp modelId="{BCC15E88-4A65-4362-BD0F-F13B1C20C58F}">
      <dsp:nvSpPr>
        <dsp:cNvPr id="0" name=""/>
        <dsp:cNvSpPr/>
      </dsp:nvSpPr>
      <dsp:spPr>
        <a:xfrm>
          <a:off x="5694971" y="3578329"/>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4553078"/>
              <a:satOff val="27330"/>
              <a:lumOff val="-2410"/>
              <a:alphaOff val="0"/>
            </a:schemeClr>
          </a:solidFill>
          <a:prstDash val="solid"/>
        </a:ln>
        <a:effectLst/>
      </dsp:spPr>
      <dsp:style>
        <a:lnRef idx="2">
          <a:scrgbClr r="0" g="0" b="0"/>
        </a:lnRef>
        <a:fillRef idx="1">
          <a:scrgbClr r="0" g="0" b="0"/>
        </a:fillRef>
        <a:effectRef idx="0">
          <a:scrgbClr r="0" g="0" b="0"/>
        </a:effectRef>
        <a:fontRef idx="minor"/>
      </dsp:style>
    </dsp:sp>
    <dsp:sp modelId="{019C55CF-042D-4451-9F76-95C1CAEC9672}">
      <dsp:nvSpPr>
        <dsp:cNvPr id="0" name=""/>
        <dsp:cNvSpPr/>
      </dsp:nvSpPr>
      <dsp:spPr>
        <a:xfrm>
          <a:off x="2270831" y="3074118"/>
          <a:ext cx="1320042" cy="1133082"/>
        </a:xfrm>
        <a:prstGeom prst="hexagon">
          <a:avLst>
            <a:gd name="adj" fmla="val 25000"/>
            <a:gd name="vf" fmla="val 115470"/>
          </a:avLst>
        </a:prstGeom>
        <a:solidFill>
          <a:schemeClr val="accent4">
            <a:hueOff val="-5277431"/>
            <a:satOff val="31679"/>
            <a:lumOff val="-2794"/>
            <a:alphaOff val="0"/>
          </a:schemeClr>
        </a:solidFill>
        <a:ln w="15875" cap="flat" cmpd="sng" algn="ctr">
          <a:solidFill>
            <a:schemeClr val="accent4">
              <a:hueOff val="-5277431"/>
              <a:satOff val="31679"/>
              <a:lumOff val="-279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GB" sz="1400" kern="1200" dirty="0"/>
            <a:t>S&amp;P</a:t>
          </a:r>
          <a:endParaRPr lang="en-US" sz="1400" kern="1200" dirty="0"/>
        </a:p>
      </dsp:txBody>
      <dsp:txXfrm>
        <a:off x="2475258" y="3249592"/>
        <a:ext cx="911188" cy="782134"/>
      </dsp:txXfrm>
    </dsp:sp>
    <dsp:sp modelId="{6C787629-23E0-4039-AA65-FB9F70763AC4}">
      <dsp:nvSpPr>
        <dsp:cNvPr id="0" name=""/>
        <dsp:cNvSpPr/>
      </dsp:nvSpPr>
      <dsp:spPr>
        <a:xfrm>
          <a:off x="2308244" y="3576187"/>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4966994"/>
              <a:satOff val="29815"/>
              <a:lumOff val="-2629"/>
              <a:alphaOff val="0"/>
            </a:schemeClr>
          </a:solidFill>
          <a:prstDash val="solid"/>
        </a:ln>
        <a:effectLst/>
      </dsp:spPr>
      <dsp:style>
        <a:lnRef idx="2">
          <a:scrgbClr r="0" g="0" b="0"/>
        </a:lnRef>
        <a:fillRef idx="1">
          <a:scrgbClr r="0" g="0" b="0"/>
        </a:fillRef>
        <a:effectRef idx="0">
          <a:scrgbClr r="0" g="0" b="0"/>
        </a:effectRef>
        <a:fontRef idx="minor"/>
      </dsp:style>
    </dsp:sp>
    <dsp:sp modelId="{33EFC1E5-382A-47A5-9D23-DBACEEBB6960}">
      <dsp:nvSpPr>
        <dsp:cNvPr id="0" name=""/>
        <dsp:cNvSpPr/>
      </dsp:nvSpPr>
      <dsp:spPr>
        <a:xfrm>
          <a:off x="1134602" y="3703846"/>
          <a:ext cx="1320042" cy="1133082"/>
        </a:xfrm>
        <a:prstGeom prst="hexagon">
          <a:avLst>
            <a:gd name="adj" fmla="val 25000"/>
            <a:gd name="vf" fmla="val 115470"/>
          </a:avLst>
        </a:prstGeom>
        <a:blipFill dpi="0" rotWithShape="1">
          <a:blip xmlns:r="http://schemas.openxmlformats.org/officeDocument/2006/relationships" r:embed="rId7"/>
          <a:srcRect/>
          <a:stretch>
            <a:fillRect l="-14235" r="-14235"/>
          </a:stretch>
        </a:blipFill>
        <a:ln w="15875" cap="flat" cmpd="sng" algn="ctr">
          <a:solidFill>
            <a:schemeClr val="accent4">
              <a:hueOff val="-5277431"/>
              <a:satOff val="31679"/>
              <a:lumOff val="-2794"/>
              <a:alphaOff val="0"/>
            </a:schemeClr>
          </a:solidFill>
          <a:prstDash val="solid"/>
        </a:ln>
        <a:effectLst/>
      </dsp:spPr>
      <dsp:style>
        <a:lnRef idx="2">
          <a:scrgbClr r="0" g="0" b="0"/>
        </a:lnRef>
        <a:fillRef idx="1">
          <a:scrgbClr r="0" g="0" b="0"/>
        </a:fillRef>
        <a:effectRef idx="0">
          <a:scrgbClr r="0" g="0" b="0"/>
        </a:effectRef>
        <a:fontRef idx="minor"/>
      </dsp:style>
    </dsp:sp>
    <dsp:sp modelId="{C1C9333C-D320-48D6-8144-BFD0E52ED111}">
      <dsp:nvSpPr>
        <dsp:cNvPr id="0" name=""/>
        <dsp:cNvSpPr/>
      </dsp:nvSpPr>
      <dsp:spPr>
        <a:xfrm>
          <a:off x="2033337" y="3719696"/>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5380910"/>
              <a:satOff val="32300"/>
              <a:lumOff val="-2849"/>
              <a:alphaOff val="0"/>
            </a:schemeClr>
          </a:solidFill>
          <a:prstDash val="solid"/>
        </a:ln>
        <a:effectLst/>
      </dsp:spPr>
      <dsp:style>
        <a:lnRef idx="2">
          <a:scrgbClr r="0" g="0" b="0"/>
        </a:lnRef>
        <a:fillRef idx="1">
          <a:scrgbClr r="0" g="0" b="0"/>
        </a:fillRef>
        <a:effectRef idx="0">
          <a:scrgbClr r="0" g="0" b="0"/>
        </a:effectRef>
        <a:fontRef idx="minor"/>
      </dsp:style>
    </dsp:sp>
    <dsp:sp modelId="{90F7A787-030C-4E95-924C-7019B47EFA97}">
      <dsp:nvSpPr>
        <dsp:cNvPr id="0" name=""/>
        <dsp:cNvSpPr/>
      </dsp:nvSpPr>
      <dsp:spPr>
        <a:xfrm>
          <a:off x="6808427" y="3095537"/>
          <a:ext cx="1320042" cy="1133082"/>
        </a:xfrm>
        <a:prstGeom prst="hexagon">
          <a:avLst>
            <a:gd name="adj" fmla="val 25000"/>
            <a:gd name="vf" fmla="val 115470"/>
          </a:avLst>
        </a:prstGeom>
        <a:solidFill>
          <a:schemeClr val="accent4">
            <a:hueOff val="-6157003"/>
            <a:satOff val="36958"/>
            <a:lumOff val="-3259"/>
            <a:alphaOff val="0"/>
          </a:schemeClr>
        </a:solidFill>
        <a:ln w="15875" cap="flat" cmpd="sng" algn="ctr">
          <a:solidFill>
            <a:schemeClr val="accent4">
              <a:hueOff val="-6157003"/>
              <a:satOff val="36958"/>
              <a:lumOff val="-325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GB" sz="1400" kern="1200" dirty="0"/>
            <a:t>Canadian Securities Transition Office</a:t>
          </a:r>
          <a:endParaRPr lang="en-US" sz="1400" kern="1200" dirty="0"/>
        </a:p>
      </dsp:txBody>
      <dsp:txXfrm>
        <a:off x="7012854" y="3271011"/>
        <a:ext cx="911188" cy="782134"/>
      </dsp:txXfrm>
    </dsp:sp>
    <dsp:sp modelId="{49AA34C9-177D-4ABB-8A18-40626B2132FD}">
      <dsp:nvSpPr>
        <dsp:cNvPr id="0" name=""/>
        <dsp:cNvSpPr/>
      </dsp:nvSpPr>
      <dsp:spPr>
        <a:xfrm>
          <a:off x="7070321" y="4088109"/>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5794826"/>
              <a:satOff val="34784"/>
              <a:lumOff val="-3068"/>
              <a:alphaOff val="0"/>
            </a:schemeClr>
          </a:solidFill>
          <a:prstDash val="solid"/>
        </a:ln>
        <a:effectLst/>
      </dsp:spPr>
      <dsp:style>
        <a:lnRef idx="2">
          <a:scrgbClr r="0" g="0" b="0"/>
        </a:lnRef>
        <a:fillRef idx="1">
          <a:scrgbClr r="0" g="0" b="0"/>
        </a:fillRef>
        <a:effectRef idx="0">
          <a:scrgbClr r="0" g="0" b="0"/>
        </a:effectRef>
        <a:fontRef idx="minor"/>
      </dsp:style>
    </dsp:sp>
    <dsp:sp modelId="{6066BFD3-A22B-46C1-9D15-5B73FBA89DEE}">
      <dsp:nvSpPr>
        <dsp:cNvPr id="0" name=""/>
        <dsp:cNvSpPr/>
      </dsp:nvSpPr>
      <dsp:spPr>
        <a:xfrm>
          <a:off x="5673011" y="3716269"/>
          <a:ext cx="1320042" cy="1133082"/>
        </a:xfrm>
        <a:prstGeom prst="hexagon">
          <a:avLst>
            <a:gd name="adj" fmla="val 25000"/>
            <a:gd name="vf" fmla="val 115470"/>
          </a:avLst>
        </a:prstGeom>
        <a:blipFill dpi="0" rotWithShape="1">
          <a:blip xmlns:r="http://schemas.openxmlformats.org/officeDocument/2006/relationships" r:embed="rId8"/>
          <a:srcRect/>
          <a:stretch>
            <a:fillRect l="3831" r="-92521"/>
          </a:stretch>
        </a:blipFill>
        <a:ln w="15875" cap="flat" cmpd="sng" algn="ctr">
          <a:solidFill>
            <a:schemeClr val="accent4">
              <a:hueOff val="-6157003"/>
              <a:satOff val="36958"/>
              <a:lumOff val="-3259"/>
              <a:alphaOff val="0"/>
            </a:schemeClr>
          </a:solidFill>
          <a:prstDash val="solid"/>
        </a:ln>
        <a:effectLst/>
      </dsp:spPr>
      <dsp:style>
        <a:lnRef idx="2">
          <a:scrgbClr r="0" g="0" b="0"/>
        </a:lnRef>
        <a:fillRef idx="1">
          <a:scrgbClr r="0" g="0" b="0"/>
        </a:fillRef>
        <a:effectRef idx="0">
          <a:scrgbClr r="0" g="0" b="0"/>
        </a:effectRef>
        <a:fontRef idx="minor"/>
      </dsp:style>
    </dsp:sp>
    <dsp:sp modelId="{CBA56B7C-DF8A-4187-B711-B897C77A2BF2}">
      <dsp:nvSpPr>
        <dsp:cNvPr id="0" name=""/>
        <dsp:cNvSpPr/>
      </dsp:nvSpPr>
      <dsp:spPr>
        <a:xfrm>
          <a:off x="6825507" y="4213626"/>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6208743"/>
              <a:satOff val="37269"/>
              <a:lumOff val="-3287"/>
              <a:alphaOff val="0"/>
            </a:schemeClr>
          </a:solidFill>
          <a:prstDash val="solid"/>
        </a:ln>
        <a:effectLst/>
      </dsp:spPr>
      <dsp:style>
        <a:lnRef idx="2">
          <a:scrgbClr r="0" g="0" b="0"/>
        </a:lnRef>
        <a:fillRef idx="1">
          <a:scrgbClr r="0" g="0" b="0"/>
        </a:fillRef>
        <a:effectRef idx="0">
          <a:scrgbClr r="0" g="0" b="0"/>
        </a:effectRef>
        <a:fontRef idx="minor"/>
      </dsp:style>
    </dsp:sp>
    <dsp:sp modelId="{53E962C0-68EB-6B4E-A95E-A2D0C31CAA5C}">
      <dsp:nvSpPr>
        <dsp:cNvPr id="0" name=""/>
        <dsp:cNvSpPr/>
      </dsp:nvSpPr>
      <dsp:spPr>
        <a:xfrm>
          <a:off x="6813307" y="589903"/>
          <a:ext cx="1320042" cy="1133082"/>
        </a:xfrm>
        <a:prstGeom prst="hexagon">
          <a:avLst>
            <a:gd name="adj" fmla="val 25000"/>
            <a:gd name="vf" fmla="val 115470"/>
          </a:avLst>
        </a:prstGeom>
        <a:solidFill>
          <a:schemeClr val="accent4">
            <a:hueOff val="-7036575"/>
            <a:satOff val="42238"/>
            <a:lumOff val="-3725"/>
            <a:alphaOff val="0"/>
          </a:schemeClr>
        </a:solidFill>
        <a:ln w="15875" cap="flat" cmpd="sng" algn="ctr">
          <a:solidFill>
            <a:schemeClr val="accent4">
              <a:hueOff val="-7036575"/>
              <a:satOff val="42238"/>
              <a:lumOff val="-372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GB" sz="1400" kern="1200" dirty="0" err="1"/>
            <a:t>Agnostiq</a:t>
          </a:r>
          <a:endParaRPr lang="en-GB" sz="1400" kern="1200" dirty="0"/>
        </a:p>
      </dsp:txBody>
      <dsp:txXfrm>
        <a:off x="7017734" y="765377"/>
        <a:ext cx="911188" cy="782134"/>
      </dsp:txXfrm>
    </dsp:sp>
    <dsp:sp modelId="{E961CDF9-6BB4-B740-AD74-81F73392AF37}">
      <dsp:nvSpPr>
        <dsp:cNvPr id="0" name=""/>
        <dsp:cNvSpPr/>
      </dsp:nvSpPr>
      <dsp:spPr>
        <a:xfrm>
          <a:off x="7726682" y="1586330"/>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6622658"/>
              <a:satOff val="39753"/>
              <a:lumOff val="-3506"/>
              <a:alphaOff val="0"/>
            </a:schemeClr>
          </a:solidFill>
          <a:prstDash val="solid"/>
        </a:ln>
        <a:effectLst/>
      </dsp:spPr>
      <dsp:style>
        <a:lnRef idx="2">
          <a:scrgbClr r="0" g="0" b="0"/>
        </a:lnRef>
        <a:fillRef idx="1">
          <a:scrgbClr r="0" g="0" b="0"/>
        </a:fillRef>
        <a:effectRef idx="0">
          <a:scrgbClr r="0" g="0" b="0"/>
        </a:effectRef>
        <a:fontRef idx="minor"/>
      </dsp:style>
    </dsp:sp>
    <dsp:sp modelId="{9F003272-7FA5-B74D-91C8-DBC7BF92DDD7}">
      <dsp:nvSpPr>
        <dsp:cNvPr id="0" name=""/>
        <dsp:cNvSpPr/>
      </dsp:nvSpPr>
      <dsp:spPr>
        <a:xfrm>
          <a:off x="6813307" y="1840792"/>
          <a:ext cx="1320042" cy="1133082"/>
        </a:xfrm>
        <a:prstGeom prst="hexagon">
          <a:avLst>
            <a:gd name="adj" fmla="val 25000"/>
            <a:gd name="vf" fmla="val 115470"/>
          </a:avLst>
        </a:prstGeom>
        <a:blipFill rotWithShape="1">
          <a:blip xmlns:r="http://schemas.openxmlformats.org/officeDocument/2006/relationships" r:embed="rId9">
            <a:extLst>
              <a:ext uri="{28A0092B-C50C-407E-A947-70E740481C1C}">
                <a14:useLocalDpi xmlns:a14="http://schemas.microsoft.com/office/drawing/2010/main" val="0"/>
              </a:ext>
            </a:extLst>
          </a:blip>
          <a:srcRect/>
          <a:stretch>
            <a:fillRect t="-8000" b="-8000"/>
          </a:stretch>
        </a:blipFill>
        <a:ln w="15875" cap="flat" cmpd="sng" algn="ctr">
          <a:solidFill>
            <a:schemeClr val="accent4">
              <a:hueOff val="-7036575"/>
              <a:satOff val="42238"/>
              <a:lumOff val="-3725"/>
              <a:alphaOff val="0"/>
            </a:schemeClr>
          </a:solidFill>
          <a:prstDash val="solid"/>
        </a:ln>
        <a:effectLst/>
      </dsp:spPr>
      <dsp:style>
        <a:lnRef idx="2">
          <a:scrgbClr r="0" g="0" b="0"/>
        </a:lnRef>
        <a:fillRef idx="1">
          <a:scrgbClr r="0" g="0" b="0"/>
        </a:fillRef>
        <a:effectRef idx="0">
          <a:scrgbClr r="0" g="0" b="0"/>
        </a:effectRef>
        <a:fontRef idx="minor"/>
      </dsp:style>
    </dsp:sp>
    <dsp:sp modelId="{9A3725D9-F7E8-694B-A3BE-AA2E49178592}">
      <dsp:nvSpPr>
        <dsp:cNvPr id="0" name=""/>
        <dsp:cNvSpPr/>
      </dsp:nvSpPr>
      <dsp:spPr>
        <a:xfrm>
          <a:off x="7726682" y="1847646"/>
          <a:ext cx="153720" cy="132799"/>
        </a:xfrm>
        <a:prstGeom prst="hexagon">
          <a:avLst>
            <a:gd name="adj" fmla="val 25000"/>
            <a:gd name="vf" fmla="val 115470"/>
          </a:avLst>
        </a:prstGeom>
        <a:solidFill>
          <a:schemeClr val="lt1">
            <a:hueOff val="0"/>
            <a:satOff val="0"/>
            <a:lumOff val="0"/>
            <a:alphaOff val="0"/>
          </a:schemeClr>
        </a:solidFill>
        <a:ln w="15875" cap="flat" cmpd="sng" algn="ctr">
          <a:solidFill>
            <a:schemeClr val="accent4">
              <a:hueOff val="-7036575"/>
              <a:satOff val="42238"/>
              <a:lumOff val="-372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2CF63-F5A6-7542-914E-53EE0DED810C}">
      <dsp:nvSpPr>
        <dsp:cNvPr id="0" name=""/>
        <dsp:cNvSpPr/>
      </dsp:nvSpPr>
      <dsp:spPr>
        <a:xfrm>
          <a:off x="6569" y="383722"/>
          <a:ext cx="2837486" cy="2118123"/>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Network model with local interaction</a:t>
          </a:r>
          <a:endParaRPr lang="en-CA" sz="1900" kern="1200" dirty="0"/>
        </a:p>
        <a:p>
          <a:pPr marL="171450" lvl="1" indent="-171450" algn="l" defTabSz="844550">
            <a:lnSpc>
              <a:spcPct val="90000"/>
            </a:lnSpc>
            <a:spcBef>
              <a:spcPct val="0"/>
            </a:spcBef>
            <a:spcAft>
              <a:spcPct val="15000"/>
            </a:spcAft>
            <a:buChar char="•"/>
          </a:pPr>
          <a14:m xmlns:a14="http://schemas.microsoft.com/office/drawing/2010/main">
            <m:oMath xmlns:m="http://schemas.openxmlformats.org/officeDocument/2006/math">
              <m:r>
                <a:rPr lang="en-US" sz="1900" b="0" i="1" kern="1200" smtClean="0"/>
                <m:t>𝑛</m:t>
              </m:r>
            </m:oMath>
          </a14:m>
          <a:r>
            <a:rPr lang="en-US" sz="1900" kern="1200" dirty="0"/>
            <a:t> firms, liability matrix </a:t>
          </a:r>
          <a14:m xmlns:a14="http://schemas.microsoft.com/office/drawing/2010/main">
            <m:oMath xmlns:m="http://schemas.openxmlformats.org/officeDocument/2006/math">
              <m:sSub>
                <m:sSubPr>
                  <m:ctrlPr>
                    <a:rPr lang="en-US" sz="1900" b="0" i="1" kern="1200"/>
                  </m:ctrlPr>
                </m:sSubPr>
                <m:e>
                  <m:r>
                    <a:rPr lang="en-US" sz="1900" b="0" i="1" kern="1200"/>
                    <m:t>𝐿</m:t>
                  </m:r>
                </m:e>
                <m:sub>
                  <m:r>
                    <a:rPr lang="en-US" sz="1900" b="0" i="1" kern="1200"/>
                    <m:t>𝑖𝑗</m:t>
                  </m:r>
                </m:sub>
              </m:sSub>
            </m:oMath>
          </a14:m>
          <a:r>
            <a:rPr lang="en-US" sz="1900" kern="1200" dirty="0"/>
            <a:t>, liabilities </a:t>
          </a:r>
          <a14:m xmlns:a14="http://schemas.microsoft.com/office/drawing/2010/main">
            <m:oMath xmlns:m="http://schemas.openxmlformats.org/officeDocument/2006/math">
              <m:acc>
                <m:accPr>
                  <m:chr m:val="̅"/>
                  <m:ctrlPr>
                    <a:rPr lang="en-US" sz="1900" b="0" i="1" kern="1200"/>
                  </m:ctrlPr>
                </m:accPr>
                <m:e>
                  <m:sSub>
                    <m:sSubPr>
                      <m:ctrlPr>
                        <a:rPr lang="en-US" sz="1900" b="0" i="1" kern="1200"/>
                      </m:ctrlPr>
                    </m:sSubPr>
                    <m:e>
                      <m:r>
                        <a:rPr lang="en-US" sz="1900" b="0" i="1" kern="1200"/>
                        <m:t>𝑝</m:t>
                      </m:r>
                    </m:e>
                    <m:sub>
                      <m:r>
                        <a:rPr lang="en-US" sz="1900" b="0" i="1" kern="1200"/>
                        <m:t>𝑖</m:t>
                      </m:r>
                    </m:sub>
                  </m:sSub>
                </m:e>
              </m:acc>
              <m:r>
                <a:rPr lang="en-US" sz="1900" b="0" i="1" kern="1200"/>
                <m:t>=</m:t>
              </m:r>
              <m:nary>
                <m:naryPr>
                  <m:chr m:val="∑"/>
                  <m:limLoc m:val="subSup"/>
                  <m:ctrlPr>
                    <a:rPr lang="en-US" sz="1900" b="0" i="1" kern="1200"/>
                  </m:ctrlPr>
                </m:naryPr>
                <m:sub>
                  <m:r>
                    <m:rPr>
                      <m:brk m:alnAt="25"/>
                    </m:rPr>
                    <a:rPr lang="en-US" sz="1900" b="0" i="1" kern="1200"/>
                    <m:t>𝑗</m:t>
                  </m:r>
                  <m:r>
                    <a:rPr lang="en-US" sz="1900" b="0" i="1" kern="1200"/>
                    <m:t>=0</m:t>
                  </m:r>
                </m:sub>
                <m:sup>
                  <m:r>
                    <a:rPr lang="en-US" sz="1900" b="0" i="1" kern="1200"/>
                    <m:t>𝑛</m:t>
                  </m:r>
                </m:sup>
                <m:e>
                  <m:sSub>
                    <m:sSubPr>
                      <m:ctrlPr>
                        <a:rPr lang="en-US" sz="1900" b="0" i="1" kern="1200"/>
                      </m:ctrlPr>
                    </m:sSubPr>
                    <m:e>
                      <m:r>
                        <a:rPr lang="en-US" sz="1900" b="0" i="1" kern="1200"/>
                        <m:t>𝐿</m:t>
                      </m:r>
                    </m:e>
                    <m:sub>
                      <m:r>
                        <a:rPr lang="en-US" sz="1900" b="0" i="1" kern="1200"/>
                        <m:t>𝑖𝑗</m:t>
                      </m:r>
                    </m:sub>
                  </m:sSub>
                </m:e>
              </m:nary>
            </m:oMath>
          </a14:m>
          <a:endParaRPr lang="en-CA" sz="1900" kern="1200" dirty="0"/>
        </a:p>
        <a:p>
          <a:pPr marL="171450" lvl="1" indent="-171450" algn="l" defTabSz="844550">
            <a:lnSpc>
              <a:spcPct val="90000"/>
            </a:lnSpc>
            <a:spcBef>
              <a:spcPct val="0"/>
            </a:spcBef>
            <a:spcAft>
              <a:spcPct val="15000"/>
            </a:spcAft>
            <a:buChar char="•"/>
          </a:pPr>
          <a:r>
            <a:rPr lang="en-US" sz="1900" kern="1200" dirty="0"/>
            <a:t>Fixed point theorem</a:t>
          </a:r>
          <a:endParaRPr lang="en-CA" sz="1900" kern="1200" dirty="0"/>
        </a:p>
        <a:p>
          <a:pPr marL="171450" lvl="1" indent="-171450" algn="l" defTabSz="844550">
            <a:lnSpc>
              <a:spcPct val="90000"/>
            </a:lnSpc>
            <a:spcBef>
              <a:spcPct val="0"/>
            </a:spcBef>
            <a:spcAft>
              <a:spcPct val="15000"/>
            </a:spcAft>
            <a:buChar char="•"/>
          </a:pPr>
          <a:r>
            <a:rPr lang="en-US" sz="1900" kern="1200" dirty="0"/>
            <a:t>Find clearing vector</a:t>
          </a:r>
          <a:endParaRPr lang="en-CA" sz="1900" kern="1200" dirty="0"/>
        </a:p>
      </dsp:txBody>
      <dsp:txXfrm>
        <a:off x="56199" y="433352"/>
        <a:ext cx="2738226" cy="2068493"/>
      </dsp:txXfrm>
    </dsp:sp>
    <dsp:sp modelId="{578D412B-63C7-D641-B245-0C3B479C66D3}">
      <dsp:nvSpPr>
        <dsp:cNvPr id="0" name=""/>
        <dsp:cNvSpPr/>
      </dsp:nvSpPr>
      <dsp:spPr>
        <a:xfrm>
          <a:off x="6569" y="2501846"/>
          <a:ext cx="2837486" cy="910793"/>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Eisenberg Noe 2001</a:t>
          </a:r>
          <a:endParaRPr lang="en-CA" sz="1800" kern="1200" dirty="0"/>
        </a:p>
      </dsp:txBody>
      <dsp:txXfrm>
        <a:off x="6569" y="2501846"/>
        <a:ext cx="1998229" cy="910793"/>
      </dsp:txXfrm>
    </dsp:sp>
    <dsp:sp modelId="{DC14568D-7B1D-ED4E-8EBB-3542D14C7D5D}">
      <dsp:nvSpPr>
        <dsp:cNvPr id="0" name=""/>
        <dsp:cNvSpPr/>
      </dsp:nvSpPr>
      <dsp:spPr>
        <a:xfrm>
          <a:off x="2085067" y="2628005"/>
          <a:ext cx="993120" cy="993120"/>
        </a:xfrm>
        <a:prstGeom prst="ellipse">
          <a:avLst/>
        </a:prstGeom>
        <a:blipFill dpi="0" rotWithShape="1">
          <a:blip xmlns:r="http://schemas.openxmlformats.org/officeDocument/2006/relationships" r:embed="rId1"/>
          <a:srcRect/>
          <a:stretch>
            <a:fillRect l="-2562" t="1064" r="-2562" b="1064"/>
          </a:stretch>
        </a:blip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0D596E-62E4-7B44-BB1E-F46F82920927}">
      <dsp:nvSpPr>
        <dsp:cNvPr id="0" name=""/>
        <dsp:cNvSpPr/>
      </dsp:nvSpPr>
      <dsp:spPr>
        <a:xfrm>
          <a:off x="3324226" y="383722"/>
          <a:ext cx="2837486" cy="2118123"/>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Estimating missing links</a:t>
          </a:r>
          <a:endParaRPr lang="en-CA" sz="1900" kern="1200" dirty="0"/>
        </a:p>
        <a:p>
          <a:pPr marL="171450" lvl="1" indent="-171450" algn="l" defTabSz="844550">
            <a:lnSpc>
              <a:spcPct val="90000"/>
            </a:lnSpc>
            <a:spcBef>
              <a:spcPct val="0"/>
            </a:spcBef>
            <a:spcAft>
              <a:spcPct val="15000"/>
            </a:spcAft>
            <a:buChar char="•"/>
          </a:pPr>
          <a:r>
            <a:rPr lang="en-US" sz="1900" kern="1200" dirty="0"/>
            <a:t>Network reconstruction using partial information</a:t>
          </a:r>
          <a:endParaRPr lang="en-CA" sz="1900" kern="1200" dirty="0"/>
        </a:p>
        <a:p>
          <a:pPr marL="171450" lvl="1" indent="-171450" algn="l" defTabSz="844550">
            <a:lnSpc>
              <a:spcPct val="90000"/>
            </a:lnSpc>
            <a:spcBef>
              <a:spcPct val="0"/>
            </a:spcBef>
            <a:spcAft>
              <a:spcPct val="15000"/>
            </a:spcAft>
            <a:buChar char="•"/>
          </a:pPr>
          <a:r>
            <a:rPr lang="en-US" sz="1900" kern="1200" dirty="0"/>
            <a:t>Bayesian methods return </a:t>
          </a:r>
          <a:r>
            <a:rPr lang="en-US" sz="1900" i="1" kern="1200" dirty="0"/>
            <a:t>distribution</a:t>
          </a:r>
          <a:r>
            <a:rPr lang="en-US" sz="1900" kern="1200" dirty="0"/>
            <a:t> instead of point estimate (actually, a </a:t>
          </a:r>
          <a:r>
            <a:rPr lang="en-US" sz="1900" i="1" kern="1200" dirty="0"/>
            <a:t>sample</a:t>
          </a:r>
          <a:r>
            <a:rPr lang="en-US" sz="1900" kern="1200" dirty="0"/>
            <a:t>)</a:t>
          </a:r>
          <a:endParaRPr lang="en-CA" sz="1900" kern="1200" dirty="0"/>
        </a:p>
      </dsp:txBody>
      <dsp:txXfrm>
        <a:off x="3373856" y="433352"/>
        <a:ext cx="2738226" cy="2068493"/>
      </dsp:txXfrm>
    </dsp:sp>
    <dsp:sp modelId="{DC56D9A6-71FA-5345-AAD9-D72A907CC57A}">
      <dsp:nvSpPr>
        <dsp:cNvPr id="0" name=""/>
        <dsp:cNvSpPr/>
      </dsp:nvSpPr>
      <dsp:spPr>
        <a:xfrm>
          <a:off x="3324226" y="2501846"/>
          <a:ext cx="2837486" cy="910793"/>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Imputing interbank exposures using Bayesian &amp; entropic methods</a:t>
          </a:r>
          <a:endParaRPr lang="en-CA" sz="1800" kern="1200" dirty="0"/>
        </a:p>
      </dsp:txBody>
      <dsp:txXfrm>
        <a:off x="3324226" y="2501846"/>
        <a:ext cx="1998229" cy="910793"/>
      </dsp:txXfrm>
    </dsp:sp>
    <dsp:sp modelId="{284A139B-C5A2-C645-B680-960E14408A9A}">
      <dsp:nvSpPr>
        <dsp:cNvPr id="0" name=""/>
        <dsp:cNvSpPr/>
      </dsp:nvSpPr>
      <dsp:spPr>
        <a:xfrm>
          <a:off x="5402724" y="2646517"/>
          <a:ext cx="993120" cy="993120"/>
        </a:xfrm>
        <a:prstGeom prst="ellipse">
          <a:avLst/>
        </a:prstGeom>
        <a:blipFill dpi="0" rotWithShape="1">
          <a:blip xmlns:r="http://schemas.openxmlformats.org/officeDocument/2006/relationships" r:embed="rId2"/>
          <a:srcRect/>
          <a:stretch>
            <a:fillRect l="-15000" t="-17000" r="-20000" b="-6000"/>
          </a:stretch>
        </a:blip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812609-1DBB-0046-BD69-6A4A57048DFD}">
      <dsp:nvSpPr>
        <dsp:cNvPr id="0" name=""/>
        <dsp:cNvSpPr/>
      </dsp:nvSpPr>
      <dsp:spPr>
        <a:xfrm>
          <a:off x="6641883" y="383722"/>
          <a:ext cx="2837486" cy="2118123"/>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a:t>Supervised learning</a:t>
          </a:r>
          <a:endParaRPr lang="en-CA" sz="1900" kern="1200"/>
        </a:p>
        <a:p>
          <a:pPr marL="171450" lvl="1" indent="-171450" algn="l" defTabSz="844550">
            <a:lnSpc>
              <a:spcPct val="90000"/>
            </a:lnSpc>
            <a:spcBef>
              <a:spcPct val="0"/>
            </a:spcBef>
            <a:spcAft>
              <a:spcPct val="15000"/>
            </a:spcAft>
            <a:buChar char="•"/>
          </a:pPr>
          <a:r>
            <a:rPr lang="en-US" sz="1900" kern="1200" dirty="0"/>
            <a:t>Binary classification</a:t>
          </a:r>
          <a:endParaRPr lang="en-CA" sz="1900" kern="1200" dirty="0"/>
        </a:p>
      </dsp:txBody>
      <dsp:txXfrm>
        <a:off x="6691513" y="433352"/>
        <a:ext cx="2738226" cy="2068493"/>
      </dsp:txXfrm>
    </dsp:sp>
    <dsp:sp modelId="{D8A88315-E3C8-AC4A-B1D1-2EDB11987FB0}">
      <dsp:nvSpPr>
        <dsp:cNvPr id="0" name=""/>
        <dsp:cNvSpPr/>
      </dsp:nvSpPr>
      <dsp:spPr>
        <a:xfrm>
          <a:off x="6641883" y="2501846"/>
          <a:ext cx="2837486" cy="910793"/>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dirty="0"/>
            <a:t>Back-testing early warning indicators (EWIs)</a:t>
          </a:r>
          <a:endParaRPr lang="en-CA" sz="1800" kern="1200" dirty="0"/>
        </a:p>
      </dsp:txBody>
      <dsp:txXfrm>
        <a:off x="6641883" y="2501846"/>
        <a:ext cx="1998229" cy="910793"/>
      </dsp:txXfrm>
    </dsp:sp>
    <dsp:sp modelId="{4110EFA9-D28E-6B48-82E1-9A6D9CD4B1E6}">
      <dsp:nvSpPr>
        <dsp:cNvPr id="0" name=""/>
        <dsp:cNvSpPr/>
      </dsp:nvSpPr>
      <dsp:spPr>
        <a:xfrm>
          <a:off x="8720381" y="2646517"/>
          <a:ext cx="993120" cy="993120"/>
        </a:xfrm>
        <a:prstGeom prst="ellipse">
          <a:avLst/>
        </a:prstGeom>
        <a:blipFill>
          <a:blip xmlns:r="http://schemas.openxmlformats.org/officeDocument/2006/relationships" r:embed="rId3"/>
          <a:srcRect/>
          <a:stretch>
            <a:fillRect/>
          </a:stretch>
        </a:blip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CEC7E-CC05-B741-A322-B669111A27BD}">
      <dsp:nvSpPr>
        <dsp:cNvPr id="0" name=""/>
        <dsp:cNvSpPr/>
      </dsp:nvSpPr>
      <dsp:spPr>
        <a:xfrm>
          <a:off x="1610835" y="270"/>
          <a:ext cx="3094475" cy="185668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Correlation</a:t>
          </a:r>
          <a:r>
            <a:rPr lang="en-CA" sz="1900" kern="1200"/>
            <a:t>: The system may be impaired by a large correlated asset shock. </a:t>
          </a:r>
        </a:p>
      </dsp:txBody>
      <dsp:txXfrm>
        <a:off x="1610835" y="270"/>
        <a:ext cx="3094475" cy="1856685"/>
      </dsp:txXfrm>
    </dsp:sp>
    <dsp:sp modelId="{42C6BFFC-1B57-BB48-A7D4-8CFB0CB6345D}">
      <dsp:nvSpPr>
        <dsp:cNvPr id="0" name=""/>
        <dsp:cNvSpPr/>
      </dsp:nvSpPr>
      <dsp:spPr>
        <a:xfrm>
          <a:off x="5014759" y="270"/>
          <a:ext cx="3094475" cy="185668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Default Contagion</a:t>
          </a:r>
          <a:r>
            <a:rPr lang="en-CA" sz="1900" kern="1200"/>
            <a:t>: Default of one bank may trigger defaults of other banks. </a:t>
          </a:r>
        </a:p>
      </dsp:txBody>
      <dsp:txXfrm>
        <a:off x="5014759" y="270"/>
        <a:ext cx="3094475" cy="1856685"/>
      </dsp:txXfrm>
    </dsp:sp>
    <dsp:sp modelId="{7702A467-AE52-2C4D-8273-2900C921742D}">
      <dsp:nvSpPr>
        <dsp:cNvPr id="0" name=""/>
        <dsp:cNvSpPr/>
      </dsp:nvSpPr>
      <dsp:spPr>
        <a:xfrm>
          <a:off x="1610835" y="2166403"/>
          <a:ext cx="3094475" cy="185668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Liquidity Contagion</a:t>
          </a:r>
          <a:r>
            <a:rPr lang="en-CA" sz="1900" kern="1200"/>
            <a:t>: Funding illiquidity of one bank may trigger illiquidity of other banks. </a:t>
          </a:r>
        </a:p>
      </dsp:txBody>
      <dsp:txXfrm>
        <a:off x="1610835" y="2166403"/>
        <a:ext cx="3094475" cy="1856685"/>
      </dsp:txXfrm>
    </dsp:sp>
    <dsp:sp modelId="{9869BA00-2D4F-194E-849A-68B7FE900A4A}">
      <dsp:nvSpPr>
        <dsp:cNvPr id="0" name=""/>
        <dsp:cNvSpPr/>
      </dsp:nvSpPr>
      <dsp:spPr>
        <a:xfrm>
          <a:off x="5014759" y="2166403"/>
          <a:ext cx="3094475" cy="185668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Market Illiquidity</a:t>
          </a:r>
          <a:r>
            <a:rPr lang="en-CA" sz="1900" kern="1200"/>
            <a:t>: Large scale asset sales by one or more distressed banks may trigger a “firestorm” or downward price spiral, further impairing the entire system.</a:t>
          </a:r>
        </a:p>
      </dsp:txBody>
      <dsp:txXfrm>
        <a:off x="5014759" y="2166403"/>
        <a:ext cx="3094475" cy="18566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2CF63-F5A6-7542-914E-53EE0DED810C}">
      <dsp:nvSpPr>
        <dsp:cNvPr id="0" name=""/>
        <dsp:cNvSpPr/>
      </dsp:nvSpPr>
      <dsp:spPr>
        <a:xfrm>
          <a:off x="6569" y="383722"/>
          <a:ext cx="2837486" cy="2118123"/>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a:t>Network model with local interaction</a:t>
          </a:r>
          <a:endParaRPr lang="en-CA" sz="1900" kern="1200"/>
        </a:p>
        <a:p>
          <a:pPr marL="171450" lvl="1" indent="-171450" algn="l" defTabSz="844550">
            <a:lnSpc>
              <a:spcPct val="90000"/>
            </a:lnSpc>
            <a:spcBef>
              <a:spcPct val="0"/>
            </a:spcBef>
            <a:spcAft>
              <a:spcPct val="15000"/>
            </a:spcAft>
            <a:buChar char="•"/>
          </a:pPr>
          <a14:m xmlns:a14="http://schemas.microsoft.com/office/drawing/2010/main">
            <m:oMath xmlns:m="http://schemas.openxmlformats.org/officeDocument/2006/math">
              <m:r>
                <a:rPr lang="en-US" sz="1900" b="0" i="1" kern="1200" smtClean="0"/>
                <m:t>𝑛</m:t>
              </m:r>
            </m:oMath>
          </a14:m>
          <a:r>
            <a:rPr lang="en-US" sz="1900" kern="1200"/>
            <a:t> firms, liability matrix </a:t>
          </a:r>
          <a14:m xmlns:a14="http://schemas.microsoft.com/office/drawing/2010/main">
            <m:oMath xmlns:m="http://schemas.openxmlformats.org/officeDocument/2006/math">
              <m:sSub>
                <m:sSubPr>
                  <m:ctrlPr>
                    <a:rPr lang="en-US" sz="1900" b="0" i="1" kern="1200"/>
                  </m:ctrlPr>
                </m:sSubPr>
                <m:e>
                  <m:r>
                    <a:rPr lang="en-US" sz="1900" b="0" i="1" kern="1200"/>
                    <m:t>𝐿</m:t>
                  </m:r>
                </m:e>
                <m:sub>
                  <m:r>
                    <a:rPr lang="en-US" sz="1900" b="0" i="1" kern="1200"/>
                    <m:t>𝑖𝑗</m:t>
                  </m:r>
                </m:sub>
              </m:sSub>
            </m:oMath>
          </a14:m>
          <a:r>
            <a:rPr lang="en-US" sz="1900" kern="1200"/>
            <a:t>, liabilities </a:t>
          </a:r>
          <a14:m xmlns:a14="http://schemas.microsoft.com/office/drawing/2010/main">
            <m:oMath xmlns:m="http://schemas.openxmlformats.org/officeDocument/2006/math">
              <m:acc>
                <m:accPr>
                  <m:chr m:val="̅"/>
                  <m:ctrlPr>
                    <a:rPr lang="en-US" sz="1900" b="0" i="1" kern="1200"/>
                  </m:ctrlPr>
                </m:accPr>
                <m:e>
                  <m:sSub>
                    <m:sSubPr>
                      <m:ctrlPr>
                        <a:rPr lang="en-US" sz="1900" b="0" i="1" kern="1200"/>
                      </m:ctrlPr>
                    </m:sSubPr>
                    <m:e>
                      <m:r>
                        <a:rPr lang="en-US" sz="1900" b="0" i="1" kern="1200"/>
                        <m:t>𝑝</m:t>
                      </m:r>
                    </m:e>
                    <m:sub>
                      <m:r>
                        <a:rPr lang="en-US" sz="1900" b="0" i="1" kern="1200"/>
                        <m:t>𝑖</m:t>
                      </m:r>
                    </m:sub>
                  </m:sSub>
                </m:e>
              </m:acc>
              <m:r>
                <a:rPr lang="en-US" sz="1900" b="0" i="1" kern="1200"/>
                <m:t>=</m:t>
              </m:r>
              <m:nary>
                <m:naryPr>
                  <m:chr m:val="∑"/>
                  <m:limLoc m:val="subSup"/>
                  <m:ctrlPr>
                    <a:rPr lang="en-US" sz="1900" b="0" i="1" kern="1200"/>
                  </m:ctrlPr>
                </m:naryPr>
                <m:sub>
                  <m:r>
                    <m:rPr>
                      <m:brk m:alnAt="25"/>
                    </m:rPr>
                    <a:rPr lang="en-US" sz="1900" b="0" i="1" kern="1200"/>
                    <m:t>𝑗</m:t>
                  </m:r>
                  <m:r>
                    <a:rPr lang="en-US" sz="1900" b="0" i="1" kern="1200"/>
                    <m:t>=0</m:t>
                  </m:r>
                </m:sub>
                <m:sup>
                  <m:r>
                    <a:rPr lang="en-US" sz="1900" b="0" i="1" kern="1200"/>
                    <m:t>𝑛</m:t>
                  </m:r>
                </m:sup>
                <m:e>
                  <m:sSub>
                    <m:sSubPr>
                      <m:ctrlPr>
                        <a:rPr lang="en-US" sz="1900" b="0" i="1" kern="1200"/>
                      </m:ctrlPr>
                    </m:sSubPr>
                    <m:e>
                      <m:r>
                        <a:rPr lang="en-US" sz="1900" b="0" i="1" kern="1200"/>
                        <m:t>𝐿</m:t>
                      </m:r>
                    </m:e>
                    <m:sub>
                      <m:r>
                        <a:rPr lang="en-US" sz="1900" b="0" i="1" kern="1200"/>
                        <m:t>𝑖𝑗</m:t>
                      </m:r>
                    </m:sub>
                  </m:sSub>
                </m:e>
              </m:nary>
            </m:oMath>
          </a14:m>
          <a:endParaRPr lang="en-CA" sz="1900" kern="1200"/>
        </a:p>
        <a:p>
          <a:pPr marL="171450" lvl="1" indent="-171450" algn="l" defTabSz="844550">
            <a:lnSpc>
              <a:spcPct val="90000"/>
            </a:lnSpc>
            <a:spcBef>
              <a:spcPct val="0"/>
            </a:spcBef>
            <a:spcAft>
              <a:spcPct val="15000"/>
            </a:spcAft>
            <a:buChar char="•"/>
          </a:pPr>
          <a:r>
            <a:rPr lang="en-US" sz="1900" kern="1200"/>
            <a:t>Fixed point theorem</a:t>
          </a:r>
          <a:endParaRPr lang="en-CA" sz="1900" kern="1200"/>
        </a:p>
        <a:p>
          <a:pPr marL="171450" lvl="1" indent="-171450" algn="l" defTabSz="844550">
            <a:lnSpc>
              <a:spcPct val="90000"/>
            </a:lnSpc>
            <a:spcBef>
              <a:spcPct val="0"/>
            </a:spcBef>
            <a:spcAft>
              <a:spcPct val="15000"/>
            </a:spcAft>
            <a:buChar char="•"/>
          </a:pPr>
          <a:r>
            <a:rPr lang="en-US" sz="1900" kern="1200"/>
            <a:t>Find clearing vector</a:t>
          </a:r>
          <a:endParaRPr lang="en-CA" sz="1900" kern="1200"/>
        </a:p>
      </dsp:txBody>
      <dsp:txXfrm>
        <a:off x="56199" y="433352"/>
        <a:ext cx="2738226" cy="2068493"/>
      </dsp:txXfrm>
    </dsp:sp>
    <dsp:sp modelId="{578D412B-63C7-D641-B245-0C3B479C66D3}">
      <dsp:nvSpPr>
        <dsp:cNvPr id="0" name=""/>
        <dsp:cNvSpPr/>
      </dsp:nvSpPr>
      <dsp:spPr>
        <a:xfrm>
          <a:off x="6569" y="2501846"/>
          <a:ext cx="2837486" cy="910793"/>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a:t>Eisenberg Noe (network)</a:t>
          </a:r>
          <a:endParaRPr lang="en-CA" sz="1800" kern="1200"/>
        </a:p>
      </dsp:txBody>
      <dsp:txXfrm>
        <a:off x="6569" y="2501846"/>
        <a:ext cx="1998229" cy="910793"/>
      </dsp:txXfrm>
    </dsp:sp>
    <dsp:sp modelId="{DC14568D-7B1D-ED4E-8EBB-3542D14C7D5D}">
      <dsp:nvSpPr>
        <dsp:cNvPr id="0" name=""/>
        <dsp:cNvSpPr/>
      </dsp:nvSpPr>
      <dsp:spPr>
        <a:xfrm>
          <a:off x="2085067" y="2628005"/>
          <a:ext cx="993120" cy="993120"/>
        </a:xfrm>
        <a:prstGeom prst="ellipse">
          <a:avLst/>
        </a:prstGeom>
        <a:blipFill dpi="0" rotWithShape="1">
          <a:blip xmlns:r="http://schemas.openxmlformats.org/officeDocument/2006/relationships" r:embed="rId1"/>
          <a:srcRect/>
          <a:stretch>
            <a:fillRect l="-2562" t="1064" r="-2562" b="1064"/>
          </a:stretch>
        </a:blip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0D596E-62E4-7B44-BB1E-F46F82920927}">
      <dsp:nvSpPr>
        <dsp:cNvPr id="0" name=""/>
        <dsp:cNvSpPr/>
      </dsp:nvSpPr>
      <dsp:spPr>
        <a:xfrm>
          <a:off x="3324226" y="383722"/>
          <a:ext cx="2837486" cy="2118123"/>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dirty="0"/>
            <a:t>Estimating missing links</a:t>
          </a:r>
          <a:endParaRPr lang="en-CA" sz="1900" kern="1200" dirty="0"/>
        </a:p>
        <a:p>
          <a:pPr marL="171450" lvl="1" indent="-171450" algn="l" defTabSz="844550">
            <a:lnSpc>
              <a:spcPct val="90000"/>
            </a:lnSpc>
            <a:spcBef>
              <a:spcPct val="0"/>
            </a:spcBef>
            <a:spcAft>
              <a:spcPct val="15000"/>
            </a:spcAft>
            <a:buChar char="•"/>
          </a:pPr>
          <a:r>
            <a:rPr lang="en-US" sz="1900" kern="1200" dirty="0"/>
            <a:t>Network reconstruction using partial information</a:t>
          </a:r>
          <a:endParaRPr lang="en-CA" sz="1900" kern="1200" dirty="0"/>
        </a:p>
        <a:p>
          <a:pPr marL="171450" lvl="1" indent="-171450" algn="l" defTabSz="844550">
            <a:lnSpc>
              <a:spcPct val="90000"/>
            </a:lnSpc>
            <a:spcBef>
              <a:spcPct val="0"/>
            </a:spcBef>
            <a:spcAft>
              <a:spcPct val="15000"/>
            </a:spcAft>
            <a:buChar char="•"/>
          </a:pPr>
          <a:r>
            <a:rPr lang="en-US" sz="1900" kern="1200" dirty="0"/>
            <a:t>Bayesian methods return </a:t>
          </a:r>
          <a:r>
            <a:rPr lang="en-US" sz="1900" i="1" kern="1200" dirty="0"/>
            <a:t>distribution</a:t>
          </a:r>
          <a:r>
            <a:rPr lang="en-US" sz="1900" kern="1200" dirty="0"/>
            <a:t> instead of point estimate (actually, a </a:t>
          </a:r>
          <a:r>
            <a:rPr lang="en-US" sz="1900" i="1" kern="1200" dirty="0"/>
            <a:t>sample</a:t>
          </a:r>
          <a:r>
            <a:rPr lang="en-US" sz="1900" kern="1200" dirty="0"/>
            <a:t>)</a:t>
          </a:r>
          <a:endParaRPr lang="en-CA" sz="1900" kern="1200" dirty="0"/>
        </a:p>
      </dsp:txBody>
      <dsp:txXfrm>
        <a:off x="3373856" y="433352"/>
        <a:ext cx="2738226" cy="2068493"/>
      </dsp:txXfrm>
    </dsp:sp>
    <dsp:sp modelId="{DC56D9A6-71FA-5345-AAD9-D72A907CC57A}">
      <dsp:nvSpPr>
        <dsp:cNvPr id="0" name=""/>
        <dsp:cNvSpPr/>
      </dsp:nvSpPr>
      <dsp:spPr>
        <a:xfrm>
          <a:off x="3324226" y="2501846"/>
          <a:ext cx="2837486" cy="910793"/>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a:t>Imputing interbank exposures using Bayesian &amp; entropic methods</a:t>
          </a:r>
          <a:endParaRPr lang="en-CA" sz="1800" kern="1200"/>
        </a:p>
      </dsp:txBody>
      <dsp:txXfrm>
        <a:off x="3324226" y="2501846"/>
        <a:ext cx="1998229" cy="910793"/>
      </dsp:txXfrm>
    </dsp:sp>
    <dsp:sp modelId="{284A139B-C5A2-C645-B680-960E14408A9A}">
      <dsp:nvSpPr>
        <dsp:cNvPr id="0" name=""/>
        <dsp:cNvSpPr/>
      </dsp:nvSpPr>
      <dsp:spPr>
        <a:xfrm>
          <a:off x="5402724" y="2646517"/>
          <a:ext cx="993120" cy="993120"/>
        </a:xfrm>
        <a:prstGeom prst="ellipse">
          <a:avLst/>
        </a:prstGeom>
        <a:blipFill dpi="0" rotWithShape="1">
          <a:blip xmlns:r="http://schemas.openxmlformats.org/officeDocument/2006/relationships" r:embed="rId2"/>
          <a:srcRect/>
          <a:stretch>
            <a:fillRect l="-15000" t="-17000" r="-20000" b="-6000"/>
          </a:stretch>
        </a:blip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812609-1DBB-0046-BD69-6A4A57048DFD}">
      <dsp:nvSpPr>
        <dsp:cNvPr id="0" name=""/>
        <dsp:cNvSpPr/>
      </dsp:nvSpPr>
      <dsp:spPr>
        <a:xfrm>
          <a:off x="6641883" y="383722"/>
          <a:ext cx="2837486" cy="2118123"/>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72390" rIns="24130" bIns="24130" numCol="1" spcCol="1270" anchor="t" anchorCtr="0">
          <a:noAutofit/>
        </a:bodyPr>
        <a:lstStyle/>
        <a:p>
          <a:pPr marL="171450" lvl="1" indent="-171450" algn="l" defTabSz="844550">
            <a:lnSpc>
              <a:spcPct val="90000"/>
            </a:lnSpc>
            <a:spcBef>
              <a:spcPct val="0"/>
            </a:spcBef>
            <a:spcAft>
              <a:spcPct val="15000"/>
            </a:spcAft>
            <a:buChar char="•"/>
          </a:pPr>
          <a:r>
            <a:rPr lang="en-US" sz="1900" kern="1200"/>
            <a:t>Supervised learning</a:t>
          </a:r>
          <a:endParaRPr lang="en-CA" sz="1900" kern="1200"/>
        </a:p>
        <a:p>
          <a:pPr marL="171450" lvl="1" indent="-171450" algn="l" defTabSz="844550">
            <a:lnSpc>
              <a:spcPct val="90000"/>
            </a:lnSpc>
            <a:spcBef>
              <a:spcPct val="0"/>
            </a:spcBef>
            <a:spcAft>
              <a:spcPct val="15000"/>
            </a:spcAft>
            <a:buChar char="•"/>
          </a:pPr>
          <a:r>
            <a:rPr lang="en-US" sz="1900" kern="1200" dirty="0"/>
            <a:t>Binary classification</a:t>
          </a:r>
          <a:endParaRPr lang="en-CA" sz="1900" kern="1200" dirty="0"/>
        </a:p>
      </dsp:txBody>
      <dsp:txXfrm>
        <a:off x="6691513" y="433352"/>
        <a:ext cx="2738226" cy="2068493"/>
      </dsp:txXfrm>
    </dsp:sp>
    <dsp:sp modelId="{D8A88315-E3C8-AC4A-B1D1-2EDB11987FB0}">
      <dsp:nvSpPr>
        <dsp:cNvPr id="0" name=""/>
        <dsp:cNvSpPr/>
      </dsp:nvSpPr>
      <dsp:spPr>
        <a:xfrm>
          <a:off x="6641883" y="2501846"/>
          <a:ext cx="2837486" cy="910793"/>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n-US" sz="1800" kern="1200"/>
            <a:t>Back-testing early warning indicators (EWIs)</a:t>
          </a:r>
          <a:endParaRPr lang="en-CA" sz="1800" kern="1200"/>
        </a:p>
      </dsp:txBody>
      <dsp:txXfrm>
        <a:off x="6641883" y="2501846"/>
        <a:ext cx="1998229" cy="910793"/>
      </dsp:txXfrm>
    </dsp:sp>
    <dsp:sp modelId="{4110EFA9-D28E-6B48-82E1-9A6D9CD4B1E6}">
      <dsp:nvSpPr>
        <dsp:cNvPr id="0" name=""/>
        <dsp:cNvSpPr/>
      </dsp:nvSpPr>
      <dsp:spPr>
        <a:xfrm>
          <a:off x="8720381" y="2646517"/>
          <a:ext cx="993120" cy="993120"/>
        </a:xfrm>
        <a:prstGeom prst="ellipse">
          <a:avLst/>
        </a:prstGeom>
        <a:blipFill>
          <a:blip xmlns:r="http://schemas.openxmlformats.org/officeDocument/2006/relationships" r:embed="rId3"/>
          <a:srcRect/>
          <a:stretch>
            <a:fillRect/>
          </a:stretch>
        </a:blip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B1825-003A-4FAB-8341-FA65E3AA3C01}">
      <dsp:nvSpPr>
        <dsp:cNvPr id="0" name=""/>
        <dsp:cNvSpPr/>
      </dsp:nvSpPr>
      <dsp:spPr>
        <a:xfrm>
          <a:off x="214338" y="803142"/>
          <a:ext cx="5017433" cy="1567948"/>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2024"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Loss / Loans</a:t>
          </a:r>
          <a:endParaRPr lang="en-US" sz="1900" kern="1200" dirty="0"/>
        </a:p>
        <a:p>
          <a:pPr marL="114300" lvl="1" indent="-114300" algn="l" defTabSz="666750">
            <a:lnSpc>
              <a:spcPct val="90000"/>
            </a:lnSpc>
            <a:spcBef>
              <a:spcPct val="0"/>
            </a:spcBef>
            <a:spcAft>
              <a:spcPct val="15000"/>
            </a:spcAft>
            <a:buChar char="•"/>
          </a:pPr>
          <a:r>
            <a:rPr lang="en-GB" sz="1500" kern="1200" dirty="0"/>
            <a:t>Credit risk of default</a:t>
          </a:r>
          <a:endParaRPr lang="en-US" sz="1500" kern="1200" dirty="0"/>
        </a:p>
        <a:p>
          <a:pPr marL="114300" lvl="1" indent="-114300" algn="l" defTabSz="666750">
            <a:lnSpc>
              <a:spcPct val="90000"/>
            </a:lnSpc>
            <a:spcBef>
              <a:spcPct val="0"/>
            </a:spcBef>
            <a:spcAft>
              <a:spcPct val="15000"/>
            </a:spcAft>
            <a:buChar char="•"/>
          </a:pPr>
          <a:r>
            <a:rPr lang="en-GB" sz="1500" kern="1200" dirty="0"/>
            <a:t>Merton ’74</a:t>
          </a:r>
          <a:endParaRPr lang="en-US" sz="1500" kern="1200" dirty="0"/>
        </a:p>
        <a:p>
          <a:pPr marL="114300" lvl="1" indent="-114300" algn="l" defTabSz="666750">
            <a:lnSpc>
              <a:spcPct val="90000"/>
            </a:lnSpc>
            <a:spcBef>
              <a:spcPct val="0"/>
            </a:spcBef>
            <a:spcAft>
              <a:spcPct val="15000"/>
            </a:spcAft>
            <a:buChar char="•"/>
          </a:pPr>
          <a:r>
            <a:rPr lang="en-GB" sz="1500" kern="1200" dirty="0"/>
            <a:t>Structural models</a:t>
          </a:r>
          <a:endParaRPr lang="en-US" sz="1500" kern="1200" dirty="0"/>
        </a:p>
        <a:p>
          <a:pPr marL="114300" lvl="1" indent="-114300" algn="l" defTabSz="666750">
            <a:lnSpc>
              <a:spcPct val="90000"/>
            </a:lnSpc>
            <a:spcBef>
              <a:spcPct val="0"/>
            </a:spcBef>
            <a:spcAft>
              <a:spcPct val="15000"/>
            </a:spcAft>
            <a:buChar char="•"/>
          </a:pPr>
          <a:r>
            <a:rPr lang="en-GB" sz="1500" kern="1200" dirty="0"/>
            <a:t>$ losses intuitive metric for models</a:t>
          </a:r>
          <a:endParaRPr lang="en-US" sz="1500" kern="1200" dirty="0"/>
        </a:p>
      </dsp:txBody>
      <dsp:txXfrm>
        <a:off x="214338" y="803142"/>
        <a:ext cx="5017433" cy="1567948"/>
      </dsp:txXfrm>
    </dsp:sp>
    <dsp:sp modelId="{17F8D6B7-D743-4531-A6C5-829E518A54B6}">
      <dsp:nvSpPr>
        <dsp:cNvPr id="0" name=""/>
        <dsp:cNvSpPr/>
      </dsp:nvSpPr>
      <dsp:spPr>
        <a:xfrm>
          <a:off x="5279" y="576661"/>
          <a:ext cx="1097563" cy="1646345"/>
        </a:xfrm>
        <a:prstGeom prst="rect">
          <a:avLst/>
        </a:prstGeom>
        <a:blipFill dpi="0" rotWithShape="1">
          <a:blip xmlns:r="http://schemas.openxmlformats.org/officeDocument/2006/relationships" r:embed="rId1"/>
          <a:srcRect/>
          <a:stretch>
            <a:fillRect l="-11934" t="8711" r="-11934" b="8711"/>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DB53B1-66BD-4FD2-98AD-2A90EFD50ECA}">
      <dsp:nvSpPr>
        <dsp:cNvPr id="0" name=""/>
        <dsp:cNvSpPr/>
      </dsp:nvSpPr>
      <dsp:spPr>
        <a:xfrm>
          <a:off x="5681146" y="803142"/>
          <a:ext cx="5017433" cy="1567948"/>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2024"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Leverage</a:t>
          </a:r>
          <a:endParaRPr lang="en-US" sz="1900" kern="1200" dirty="0"/>
        </a:p>
        <a:p>
          <a:pPr marL="114300" lvl="1" indent="-114300" algn="l" defTabSz="666750">
            <a:lnSpc>
              <a:spcPct val="90000"/>
            </a:lnSpc>
            <a:spcBef>
              <a:spcPct val="0"/>
            </a:spcBef>
            <a:spcAft>
              <a:spcPct val="15000"/>
            </a:spcAft>
            <a:buChar char="•"/>
          </a:pPr>
          <a:r>
            <a:rPr lang="en-GB" sz="1500" kern="1200" dirty="0"/>
            <a:t>Speculative borrowing</a:t>
          </a:r>
          <a:endParaRPr lang="en-US" sz="1500" kern="1200" dirty="0"/>
        </a:p>
        <a:p>
          <a:pPr marL="114300" lvl="1" indent="-114300" algn="l" defTabSz="666750">
            <a:lnSpc>
              <a:spcPct val="90000"/>
            </a:lnSpc>
            <a:spcBef>
              <a:spcPct val="0"/>
            </a:spcBef>
            <a:spcAft>
              <a:spcPct val="15000"/>
            </a:spcAft>
            <a:buChar char="•"/>
          </a:pPr>
          <a:r>
            <a:rPr lang="en-GB" sz="1500" kern="1200" dirty="0"/>
            <a:t>Derivatives</a:t>
          </a:r>
          <a:endParaRPr lang="en-US" sz="1500" kern="1200" dirty="0"/>
        </a:p>
      </dsp:txBody>
      <dsp:txXfrm>
        <a:off x="5681146" y="803142"/>
        <a:ext cx="5017433" cy="1567948"/>
      </dsp:txXfrm>
    </dsp:sp>
    <dsp:sp modelId="{4B1D86E8-9773-4E95-8511-E0A78E17C4E6}">
      <dsp:nvSpPr>
        <dsp:cNvPr id="0" name=""/>
        <dsp:cNvSpPr/>
      </dsp:nvSpPr>
      <dsp:spPr>
        <a:xfrm>
          <a:off x="5472086" y="576661"/>
          <a:ext cx="1097563" cy="1646345"/>
        </a:xfrm>
        <a:prstGeom prst="rect">
          <a:avLst/>
        </a:prstGeom>
        <a:blipFill dpi="0" rotWithShape="1">
          <a:blip xmlns:r="http://schemas.openxmlformats.org/officeDocument/2006/relationships" r:embed="rId2"/>
          <a:srcRect/>
          <a:stretch>
            <a:fillRect l="-2024" t="15318" r="-2024" b="15318"/>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D7F6E4-6BDA-4906-B480-CED2E61A94B7}">
      <dsp:nvSpPr>
        <dsp:cNvPr id="0" name=""/>
        <dsp:cNvSpPr/>
      </dsp:nvSpPr>
      <dsp:spPr>
        <a:xfrm>
          <a:off x="214338" y="2777014"/>
          <a:ext cx="5017433" cy="1567948"/>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2024"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Liquidity</a:t>
          </a:r>
          <a:endParaRPr lang="en-US" sz="1900" kern="1200" dirty="0"/>
        </a:p>
        <a:p>
          <a:pPr marL="114300" lvl="1" indent="-114300" algn="l" defTabSz="666750">
            <a:lnSpc>
              <a:spcPct val="90000"/>
            </a:lnSpc>
            <a:spcBef>
              <a:spcPct val="0"/>
            </a:spcBef>
            <a:spcAft>
              <a:spcPct val="15000"/>
            </a:spcAft>
            <a:buChar char="•"/>
          </a:pPr>
          <a:r>
            <a:rPr lang="en-GB" sz="1500" kern="1200" dirty="0"/>
            <a:t>Market depth</a:t>
          </a:r>
          <a:endParaRPr lang="en-US" sz="1500" kern="1200" dirty="0"/>
        </a:p>
        <a:p>
          <a:pPr marL="114300" lvl="1" indent="-114300" algn="l" defTabSz="666750">
            <a:lnSpc>
              <a:spcPct val="90000"/>
            </a:lnSpc>
            <a:spcBef>
              <a:spcPct val="0"/>
            </a:spcBef>
            <a:spcAft>
              <a:spcPct val="15000"/>
            </a:spcAft>
            <a:buChar char="•"/>
          </a:pPr>
          <a:r>
            <a:rPr lang="en-GB" sz="1500" kern="1200" dirty="0"/>
            <a:t>Dealer of last resort</a:t>
          </a:r>
          <a:endParaRPr lang="en-US" sz="1500" kern="1200" dirty="0"/>
        </a:p>
      </dsp:txBody>
      <dsp:txXfrm>
        <a:off x="214338" y="2777014"/>
        <a:ext cx="5017433" cy="1567948"/>
      </dsp:txXfrm>
    </dsp:sp>
    <dsp:sp modelId="{A6951585-ADA3-419A-A5E9-76F6D3FB0F47}">
      <dsp:nvSpPr>
        <dsp:cNvPr id="0" name=""/>
        <dsp:cNvSpPr/>
      </dsp:nvSpPr>
      <dsp:spPr>
        <a:xfrm>
          <a:off x="5279" y="2550533"/>
          <a:ext cx="1097563" cy="1646345"/>
        </a:xfrm>
        <a:prstGeom prst="rect">
          <a:avLst/>
        </a:prstGeom>
        <a:blipFill rotWithShape="1">
          <a:blip xmlns:r="http://schemas.openxmlformats.org/officeDocument/2006/relationships" r:embed="rId3"/>
          <a:srcRect/>
          <a:stretch>
            <a:fillRect l="-25000" r="-25000"/>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4F0922-AE2E-4069-9394-908084749E61}">
      <dsp:nvSpPr>
        <dsp:cNvPr id="0" name=""/>
        <dsp:cNvSpPr/>
      </dsp:nvSpPr>
      <dsp:spPr>
        <a:xfrm>
          <a:off x="5681146" y="2777014"/>
          <a:ext cx="5017433" cy="1567948"/>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2024"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Linkages</a:t>
          </a:r>
          <a:endParaRPr lang="en-US" sz="1900" kern="1200" dirty="0"/>
        </a:p>
        <a:p>
          <a:pPr marL="114300" lvl="1" indent="-114300" algn="l" defTabSz="666750">
            <a:lnSpc>
              <a:spcPct val="90000"/>
            </a:lnSpc>
            <a:spcBef>
              <a:spcPct val="0"/>
            </a:spcBef>
            <a:spcAft>
              <a:spcPct val="15000"/>
            </a:spcAft>
            <a:buChar char="•"/>
          </a:pPr>
          <a:r>
            <a:rPr lang="en-GB" sz="1500" kern="1200" dirty="0"/>
            <a:t>Direct exposures</a:t>
          </a:r>
          <a:endParaRPr lang="en-US" sz="1500" kern="1200" dirty="0"/>
        </a:p>
        <a:p>
          <a:pPr marL="114300" lvl="1" indent="-114300" algn="l" defTabSz="666750">
            <a:lnSpc>
              <a:spcPct val="90000"/>
            </a:lnSpc>
            <a:spcBef>
              <a:spcPct val="0"/>
            </a:spcBef>
            <a:spcAft>
              <a:spcPct val="15000"/>
            </a:spcAft>
            <a:buChar char="•"/>
          </a:pPr>
          <a:r>
            <a:rPr lang="en-GB" sz="1500" kern="1200" dirty="0"/>
            <a:t>Indirect – common assets</a:t>
          </a:r>
          <a:endParaRPr lang="en-US" sz="1500" kern="1200" dirty="0"/>
        </a:p>
        <a:p>
          <a:pPr marL="114300" lvl="1" indent="-114300" algn="l" defTabSz="666750">
            <a:lnSpc>
              <a:spcPct val="90000"/>
            </a:lnSpc>
            <a:spcBef>
              <a:spcPct val="0"/>
            </a:spcBef>
            <a:spcAft>
              <a:spcPct val="15000"/>
            </a:spcAft>
            <a:buChar char="•"/>
          </a:pPr>
          <a:r>
            <a:rPr lang="en-GB" sz="1500" kern="1200" dirty="0"/>
            <a:t>Correlations, multivariate</a:t>
          </a:r>
          <a:endParaRPr lang="en-US" sz="1500" kern="1200" dirty="0"/>
        </a:p>
        <a:p>
          <a:pPr marL="114300" lvl="1" indent="-114300" algn="l" defTabSz="666750">
            <a:lnSpc>
              <a:spcPct val="90000"/>
            </a:lnSpc>
            <a:spcBef>
              <a:spcPct val="0"/>
            </a:spcBef>
            <a:spcAft>
              <a:spcPct val="15000"/>
            </a:spcAft>
            <a:buChar char="•"/>
          </a:pPr>
          <a:r>
            <a:rPr lang="en-GB" sz="1500" kern="1200" dirty="0"/>
            <a:t>Analytics</a:t>
          </a:r>
          <a:endParaRPr lang="en-US" sz="1500" kern="1200" dirty="0"/>
        </a:p>
        <a:p>
          <a:pPr marL="114300" lvl="1" indent="-114300" algn="l" defTabSz="666750">
            <a:lnSpc>
              <a:spcPct val="90000"/>
            </a:lnSpc>
            <a:spcBef>
              <a:spcPct val="0"/>
            </a:spcBef>
            <a:spcAft>
              <a:spcPct val="15000"/>
            </a:spcAft>
            <a:buChar char="•"/>
          </a:pPr>
          <a:r>
            <a:rPr lang="en-GB" sz="1500" kern="1200" dirty="0"/>
            <a:t>Contagion</a:t>
          </a:r>
          <a:endParaRPr lang="en-US" sz="1500" kern="1200" dirty="0"/>
        </a:p>
      </dsp:txBody>
      <dsp:txXfrm>
        <a:off x="5681146" y="2777014"/>
        <a:ext cx="5017433" cy="1567948"/>
      </dsp:txXfrm>
    </dsp:sp>
    <dsp:sp modelId="{A43CC2BA-536F-4192-8A33-D5E0F38972B6}">
      <dsp:nvSpPr>
        <dsp:cNvPr id="0" name=""/>
        <dsp:cNvSpPr/>
      </dsp:nvSpPr>
      <dsp:spPr>
        <a:xfrm>
          <a:off x="5472086" y="2550533"/>
          <a:ext cx="1097563" cy="1646345"/>
        </a:xfrm>
        <a:prstGeom prst="rect">
          <a:avLst/>
        </a:prstGeom>
        <a:blipFill dpi="0" rotWithShape="1">
          <a:blip xmlns:r="http://schemas.openxmlformats.org/officeDocument/2006/relationships" r:embed="rId4"/>
          <a:srcRect/>
          <a:stretch>
            <a:fillRect l="2930" t="13665" r="2930" b="13665"/>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B73E7-CC71-48F3-A72A-E41EC1326382}">
      <dsp:nvSpPr>
        <dsp:cNvPr id="0" name=""/>
        <dsp:cNvSpPr/>
      </dsp:nvSpPr>
      <dsp:spPr>
        <a:xfrm rot="4396374">
          <a:off x="257249" y="724334"/>
          <a:ext cx="3142276" cy="2191346"/>
        </a:xfrm>
        <a:prstGeom prst="swooshArrow">
          <a:avLst>
            <a:gd name="adj1" fmla="val 16310"/>
            <a:gd name="adj2" fmla="val 313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8E8B72-2904-4CCC-8C4F-8C9DCAD21B49}">
      <dsp:nvSpPr>
        <dsp:cNvPr id="0" name=""/>
        <dsp:cNvSpPr/>
      </dsp:nvSpPr>
      <dsp:spPr>
        <a:xfrm>
          <a:off x="1328249" y="940579"/>
          <a:ext cx="79352" cy="79352"/>
        </a:xfrm>
        <a:prstGeom prst="ellipse">
          <a:avLst/>
        </a:prstGeom>
        <a:solidFill>
          <a:schemeClr val="accent3">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C33312-A9FC-4210-9717-8E3284EE8A9A}">
      <dsp:nvSpPr>
        <dsp:cNvPr id="0" name=""/>
        <dsp:cNvSpPr/>
      </dsp:nvSpPr>
      <dsp:spPr>
        <a:xfrm>
          <a:off x="1708631" y="1206664"/>
          <a:ext cx="79352" cy="79352"/>
        </a:xfrm>
        <a:prstGeom prst="ellipse">
          <a:avLst/>
        </a:prstGeom>
        <a:solidFill>
          <a:schemeClr val="accent3">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B4AC0E-15A4-4B57-BB7E-2DA4ECEC42A1}">
      <dsp:nvSpPr>
        <dsp:cNvPr id="0" name=""/>
        <dsp:cNvSpPr/>
      </dsp:nvSpPr>
      <dsp:spPr>
        <a:xfrm>
          <a:off x="2028952" y="1516794"/>
          <a:ext cx="79352" cy="79352"/>
        </a:xfrm>
        <a:prstGeom prst="ellipse">
          <a:avLst/>
        </a:prstGeom>
        <a:solidFill>
          <a:schemeClr val="accent3">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6F8CA2-4C4B-467F-9852-4E5A61B6BF12}">
      <dsp:nvSpPr>
        <dsp:cNvPr id="0" name=""/>
        <dsp:cNvSpPr/>
      </dsp:nvSpPr>
      <dsp:spPr>
        <a:xfrm>
          <a:off x="46600" y="0"/>
          <a:ext cx="1481486" cy="582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b" anchorCtr="0">
          <a:noAutofit/>
        </a:bodyPr>
        <a:lstStyle/>
        <a:p>
          <a:pPr marL="0" lvl="0" indent="0" algn="ctr" defTabSz="488950">
            <a:lnSpc>
              <a:spcPct val="90000"/>
            </a:lnSpc>
            <a:spcBef>
              <a:spcPct val="0"/>
            </a:spcBef>
            <a:spcAft>
              <a:spcPct val="35000"/>
            </a:spcAft>
            <a:buNone/>
          </a:pPr>
          <a:r>
            <a:rPr lang="en-GB" sz="1100" kern="1200" dirty="0"/>
            <a:t>2009 - </a:t>
          </a:r>
          <a:r>
            <a:rPr lang="en-US" sz="1100" b="0" i="0" kern="1200" dirty="0"/>
            <a:t>federal finance minister Jim Flaherty </a:t>
          </a:r>
          <a:endParaRPr lang="en-US" sz="1100" kern="1200" dirty="0"/>
        </a:p>
      </dsp:txBody>
      <dsp:txXfrm>
        <a:off x="46600" y="0"/>
        <a:ext cx="1481486" cy="582402"/>
      </dsp:txXfrm>
    </dsp:sp>
    <dsp:sp modelId="{C0D5C2B1-4B94-453B-AA89-AE7BCEB0B85C}">
      <dsp:nvSpPr>
        <dsp:cNvPr id="0" name=""/>
        <dsp:cNvSpPr/>
      </dsp:nvSpPr>
      <dsp:spPr>
        <a:xfrm>
          <a:off x="1808367" y="689054"/>
          <a:ext cx="2242249" cy="582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l" defTabSz="488950">
            <a:lnSpc>
              <a:spcPct val="90000"/>
            </a:lnSpc>
            <a:spcBef>
              <a:spcPct val="0"/>
            </a:spcBef>
            <a:spcAft>
              <a:spcPct val="35000"/>
            </a:spcAft>
            <a:buNone/>
          </a:pPr>
          <a:r>
            <a:rPr lang="en-GB" sz="1100" kern="1200" dirty="0"/>
            <a:t>2011  - SCC reference: </a:t>
          </a:r>
          <a:r>
            <a:rPr lang="en-US" sz="1100" b="0" i="0" kern="1200" dirty="0"/>
            <a:t>national securities regulator was unconstitutional</a:t>
          </a:r>
          <a:endParaRPr lang="en-US" sz="1100" kern="1200" dirty="0"/>
        </a:p>
      </dsp:txBody>
      <dsp:txXfrm>
        <a:off x="1808367" y="689054"/>
        <a:ext cx="2242249" cy="582402"/>
      </dsp:txXfrm>
    </dsp:sp>
    <dsp:sp modelId="{5FA9EF00-E734-4BA6-BBC2-CC305D518CF6}">
      <dsp:nvSpPr>
        <dsp:cNvPr id="0" name=""/>
        <dsp:cNvSpPr/>
      </dsp:nvSpPr>
      <dsp:spPr>
        <a:xfrm>
          <a:off x="46600" y="955139"/>
          <a:ext cx="1321325" cy="582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r" defTabSz="488950">
            <a:lnSpc>
              <a:spcPct val="90000"/>
            </a:lnSpc>
            <a:spcBef>
              <a:spcPct val="0"/>
            </a:spcBef>
            <a:spcAft>
              <a:spcPct val="35000"/>
            </a:spcAft>
            <a:buNone/>
          </a:pPr>
          <a:r>
            <a:rPr lang="en-GB" sz="1100" kern="1200" dirty="0"/>
            <a:t>2013 – AIP: BC, ON, Canada</a:t>
          </a:r>
          <a:endParaRPr lang="en-US" sz="1100" kern="1200" dirty="0"/>
        </a:p>
      </dsp:txBody>
      <dsp:txXfrm>
        <a:off x="46600" y="955139"/>
        <a:ext cx="1321325" cy="582402"/>
      </dsp:txXfrm>
    </dsp:sp>
    <dsp:sp modelId="{44416639-3787-46E3-86BC-12897E7D5A96}">
      <dsp:nvSpPr>
        <dsp:cNvPr id="0" name=""/>
        <dsp:cNvSpPr/>
      </dsp:nvSpPr>
      <dsp:spPr>
        <a:xfrm>
          <a:off x="2306030" y="1859683"/>
          <a:ext cx="79352" cy="79352"/>
        </a:xfrm>
        <a:prstGeom prst="ellipse">
          <a:avLst/>
        </a:prstGeom>
        <a:solidFill>
          <a:schemeClr val="accent3">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18A1EB-99BD-4B39-BDC9-681A074DD33B}">
      <dsp:nvSpPr>
        <dsp:cNvPr id="0" name=""/>
        <dsp:cNvSpPr/>
      </dsp:nvSpPr>
      <dsp:spPr>
        <a:xfrm>
          <a:off x="2489050" y="1265269"/>
          <a:ext cx="1561566" cy="582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l" defTabSz="488950">
            <a:lnSpc>
              <a:spcPct val="90000"/>
            </a:lnSpc>
            <a:spcBef>
              <a:spcPct val="0"/>
            </a:spcBef>
            <a:spcAft>
              <a:spcPct val="35000"/>
            </a:spcAft>
            <a:buNone/>
          </a:pPr>
          <a:r>
            <a:rPr lang="en-GB" sz="1100" kern="1200" dirty="0"/>
            <a:t>2014 – MOA </a:t>
          </a:r>
          <a:r>
            <a:rPr lang="en-US" sz="1100" b="0" i="0" kern="1200" dirty="0"/>
            <a:t>cooperative capital markets regulatory system</a:t>
          </a:r>
          <a:r>
            <a:rPr lang="en-GB" sz="1100" kern="1200" dirty="0"/>
            <a:t> +SK, NB + PEI (Sept)</a:t>
          </a:r>
          <a:endParaRPr lang="en-US" sz="1100" kern="1200" dirty="0"/>
        </a:p>
      </dsp:txBody>
      <dsp:txXfrm>
        <a:off x="2489050" y="1265269"/>
        <a:ext cx="1561566" cy="582402"/>
      </dsp:txXfrm>
    </dsp:sp>
    <dsp:sp modelId="{0205C1DC-D810-49CA-B34C-60051FF0893C}">
      <dsp:nvSpPr>
        <dsp:cNvPr id="0" name=""/>
        <dsp:cNvSpPr/>
      </dsp:nvSpPr>
      <dsp:spPr>
        <a:xfrm>
          <a:off x="46600" y="1608158"/>
          <a:ext cx="2002008" cy="582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r" defTabSz="488950">
            <a:lnSpc>
              <a:spcPct val="90000"/>
            </a:lnSpc>
            <a:spcBef>
              <a:spcPct val="0"/>
            </a:spcBef>
            <a:spcAft>
              <a:spcPct val="35000"/>
            </a:spcAft>
            <a:buNone/>
          </a:pPr>
          <a:r>
            <a:rPr lang="en-GB" sz="1100" kern="1200" dirty="0"/>
            <a:t>2014-16 – Capital Markets </a:t>
          </a:r>
          <a:r>
            <a:rPr lang="en-GB" sz="1100" kern="1200" dirty="0" err="1"/>
            <a:t>Stabilty</a:t>
          </a:r>
          <a:r>
            <a:rPr lang="en-GB" sz="1100" kern="1200" dirty="0"/>
            <a:t> Act (CMSA ) - draft</a:t>
          </a:r>
          <a:endParaRPr lang="en-US" sz="1100" kern="1200" dirty="0"/>
        </a:p>
      </dsp:txBody>
      <dsp:txXfrm>
        <a:off x="46600" y="1608158"/>
        <a:ext cx="2002008" cy="582402"/>
      </dsp:txXfrm>
    </dsp:sp>
    <dsp:sp modelId="{16987454-C9F0-40E2-A5ED-CDC3D6F66130}">
      <dsp:nvSpPr>
        <dsp:cNvPr id="0" name=""/>
        <dsp:cNvSpPr/>
      </dsp:nvSpPr>
      <dsp:spPr>
        <a:xfrm>
          <a:off x="2529454" y="2209489"/>
          <a:ext cx="79352" cy="79352"/>
        </a:xfrm>
        <a:prstGeom prst="ellipse">
          <a:avLst/>
        </a:prstGeom>
        <a:solidFill>
          <a:schemeClr val="accent3">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B532B3-676F-49FA-8C3F-6C94F2446470}">
      <dsp:nvSpPr>
        <dsp:cNvPr id="0" name=""/>
        <dsp:cNvSpPr/>
      </dsp:nvSpPr>
      <dsp:spPr>
        <a:xfrm>
          <a:off x="2889451" y="1957964"/>
          <a:ext cx="1161164" cy="582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l" defTabSz="488950">
            <a:lnSpc>
              <a:spcPct val="90000"/>
            </a:lnSpc>
            <a:spcBef>
              <a:spcPct val="0"/>
            </a:spcBef>
            <a:spcAft>
              <a:spcPct val="35000"/>
            </a:spcAft>
            <a:buNone/>
          </a:pPr>
          <a:r>
            <a:rPr lang="en-GB" sz="1100" kern="1200" dirty="0"/>
            <a:t>2015 + YK</a:t>
          </a:r>
          <a:endParaRPr lang="en-US" sz="1100" kern="1200" dirty="0"/>
        </a:p>
      </dsp:txBody>
      <dsp:txXfrm>
        <a:off x="2889451" y="1957964"/>
        <a:ext cx="1161164" cy="582402"/>
      </dsp:txXfrm>
    </dsp:sp>
    <dsp:sp modelId="{DE0CDCC5-6105-421E-86E7-319C7E62C177}">
      <dsp:nvSpPr>
        <dsp:cNvPr id="0" name=""/>
        <dsp:cNvSpPr/>
      </dsp:nvSpPr>
      <dsp:spPr>
        <a:xfrm>
          <a:off x="2048608" y="3057612"/>
          <a:ext cx="2002008" cy="582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t" anchorCtr="0">
          <a:noAutofit/>
        </a:bodyPr>
        <a:lstStyle/>
        <a:p>
          <a:pPr marL="0" lvl="0" indent="0" algn="ctr" defTabSz="488950">
            <a:lnSpc>
              <a:spcPct val="90000"/>
            </a:lnSpc>
            <a:spcBef>
              <a:spcPct val="0"/>
            </a:spcBef>
            <a:spcAft>
              <a:spcPct val="35000"/>
            </a:spcAft>
            <a:buNone/>
          </a:pPr>
          <a:r>
            <a:rPr lang="en-GB" sz="1100" kern="1200" dirty="0"/>
            <a:t>  </a:t>
          </a:r>
          <a:endParaRPr lang="en-US" sz="1100" kern="1200" dirty="0"/>
        </a:p>
      </dsp:txBody>
      <dsp:txXfrm>
        <a:off x="2048608" y="3057612"/>
        <a:ext cx="2002008" cy="5824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B73E7-CC71-48F3-A72A-E41EC1326382}">
      <dsp:nvSpPr>
        <dsp:cNvPr id="0" name=""/>
        <dsp:cNvSpPr/>
      </dsp:nvSpPr>
      <dsp:spPr>
        <a:xfrm rot="4396374">
          <a:off x="896588" y="629907"/>
          <a:ext cx="2732636" cy="1905673"/>
        </a:xfrm>
        <a:prstGeom prst="swooshArrow">
          <a:avLst>
            <a:gd name="adj1" fmla="val 16310"/>
            <a:gd name="adj2" fmla="val 31370"/>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CDCED3-BCB1-4BCE-93DA-55D2EC81B189}">
      <dsp:nvSpPr>
        <dsp:cNvPr id="0" name=""/>
        <dsp:cNvSpPr/>
      </dsp:nvSpPr>
      <dsp:spPr>
        <a:xfrm>
          <a:off x="1827968" y="817962"/>
          <a:ext cx="69007" cy="69007"/>
        </a:xfrm>
        <a:prstGeom prst="ellipse">
          <a:avLst/>
        </a:prstGeom>
        <a:solidFill>
          <a:schemeClr val="accent2">
            <a:tint val="55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2F72A8-8CCF-4139-8485-0E2147E7145D}">
      <dsp:nvSpPr>
        <dsp:cNvPr id="0" name=""/>
        <dsp:cNvSpPr/>
      </dsp:nvSpPr>
      <dsp:spPr>
        <a:xfrm>
          <a:off x="2217608" y="1117100"/>
          <a:ext cx="69007" cy="69007"/>
        </a:xfrm>
        <a:prstGeom prst="ellipse">
          <a:avLst/>
        </a:prstGeom>
        <a:solidFill>
          <a:schemeClr val="accent2">
            <a:tint val="55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7A55ED-6933-4C1D-BEA2-51D5215E0FEB}">
      <dsp:nvSpPr>
        <dsp:cNvPr id="0" name=""/>
        <dsp:cNvSpPr/>
      </dsp:nvSpPr>
      <dsp:spPr>
        <a:xfrm>
          <a:off x="2567901" y="1467203"/>
          <a:ext cx="69007" cy="69007"/>
        </a:xfrm>
        <a:prstGeom prst="ellipse">
          <a:avLst/>
        </a:prstGeom>
        <a:solidFill>
          <a:schemeClr val="accent2">
            <a:tint val="55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AFA6E9-71DD-41D6-8EED-DEB94B9A5131}">
      <dsp:nvSpPr>
        <dsp:cNvPr id="0" name=""/>
        <dsp:cNvSpPr/>
      </dsp:nvSpPr>
      <dsp:spPr>
        <a:xfrm>
          <a:off x="713400" y="0"/>
          <a:ext cx="1288353" cy="50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b" anchorCtr="0">
          <a:noAutofit/>
        </a:bodyPr>
        <a:lstStyle/>
        <a:p>
          <a:pPr marL="0" lvl="0" indent="0" algn="ctr" defTabSz="400050">
            <a:lnSpc>
              <a:spcPct val="90000"/>
            </a:lnSpc>
            <a:spcBef>
              <a:spcPct val="0"/>
            </a:spcBef>
            <a:spcAft>
              <a:spcPct val="35000"/>
            </a:spcAft>
            <a:buNone/>
          </a:pPr>
          <a:r>
            <a:rPr lang="en-GB" sz="900" kern="1200" dirty="0"/>
            <a:t>2015 CMAIO</a:t>
          </a:r>
          <a:endParaRPr lang="en-US" sz="900" kern="1200" dirty="0"/>
        </a:p>
      </dsp:txBody>
      <dsp:txXfrm>
        <a:off x="713400" y="0"/>
        <a:ext cx="1288353" cy="506478"/>
      </dsp:txXfrm>
    </dsp:sp>
    <dsp:sp modelId="{5C7254D1-717A-4EAA-A7A5-54D242C14699}">
      <dsp:nvSpPr>
        <dsp:cNvPr id="0" name=""/>
        <dsp:cNvSpPr/>
      </dsp:nvSpPr>
      <dsp:spPr>
        <a:xfrm>
          <a:off x="2280317" y="599226"/>
          <a:ext cx="1915120" cy="50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l" defTabSz="400050">
            <a:lnSpc>
              <a:spcPct val="90000"/>
            </a:lnSpc>
            <a:spcBef>
              <a:spcPct val="0"/>
            </a:spcBef>
            <a:spcAft>
              <a:spcPct val="35000"/>
            </a:spcAft>
            <a:buNone/>
          </a:pPr>
          <a:r>
            <a:rPr lang="en-GB" sz="900" kern="1200" dirty="0"/>
            <a:t>2016 – Board of directors + Chief Regulator + Systemic risk team</a:t>
          </a:r>
          <a:endParaRPr lang="en-US" sz="900" kern="1200" dirty="0"/>
        </a:p>
      </dsp:txBody>
      <dsp:txXfrm>
        <a:off x="2280317" y="599226"/>
        <a:ext cx="1915120" cy="506478"/>
      </dsp:txXfrm>
    </dsp:sp>
    <dsp:sp modelId="{BAB8FD50-8C20-4666-92A0-09885F45246C}">
      <dsp:nvSpPr>
        <dsp:cNvPr id="0" name=""/>
        <dsp:cNvSpPr/>
      </dsp:nvSpPr>
      <dsp:spPr>
        <a:xfrm>
          <a:off x="713400" y="898365"/>
          <a:ext cx="1288353" cy="50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t" anchorCtr="0">
          <a:noAutofit/>
        </a:bodyPr>
        <a:lstStyle/>
        <a:p>
          <a:pPr marL="0" lvl="0" indent="0" algn="l" defTabSz="400050">
            <a:lnSpc>
              <a:spcPct val="90000"/>
            </a:lnSpc>
            <a:spcBef>
              <a:spcPct val="0"/>
            </a:spcBef>
            <a:spcAft>
              <a:spcPct val="35000"/>
            </a:spcAft>
            <a:buNone/>
          </a:pPr>
          <a:r>
            <a:rPr lang="en-GB" sz="900" kern="1200" dirty="0"/>
            <a:t>2017 – QCA</a:t>
          </a:r>
          <a:endParaRPr lang="en-US" sz="900" kern="1200" dirty="0"/>
        </a:p>
        <a:p>
          <a:pPr marL="57150" lvl="1" indent="-57150" algn="l" defTabSz="311150">
            <a:lnSpc>
              <a:spcPct val="90000"/>
            </a:lnSpc>
            <a:spcBef>
              <a:spcPct val="0"/>
            </a:spcBef>
            <a:spcAft>
              <a:spcPct val="15000"/>
            </a:spcAft>
            <a:buChar char="•"/>
          </a:pPr>
          <a:r>
            <a:rPr lang="en-GB" sz="700" kern="1200" dirty="0"/>
            <a:t>CCMR </a:t>
          </a:r>
          <a:r>
            <a:rPr lang="en-GB" sz="700" kern="1200" dirty="0" err="1"/>
            <a:t>reg</a:t>
          </a:r>
          <a:r>
            <a:rPr lang="en-GB" sz="700" kern="1200" dirty="0"/>
            <a:t> regime unconstitutional (council of ministers)</a:t>
          </a:r>
          <a:endParaRPr lang="en-US" sz="700" kern="1200" dirty="0"/>
        </a:p>
        <a:p>
          <a:pPr marL="57150" lvl="1" indent="-57150" algn="l" defTabSz="311150">
            <a:lnSpc>
              <a:spcPct val="90000"/>
            </a:lnSpc>
            <a:spcBef>
              <a:spcPct val="0"/>
            </a:spcBef>
            <a:spcAft>
              <a:spcPct val="15000"/>
            </a:spcAft>
            <a:buChar char="•"/>
          </a:pPr>
          <a:r>
            <a:rPr lang="en-GB" sz="700" kern="1200"/>
            <a:t>CMSA </a:t>
          </a:r>
          <a:r>
            <a:rPr lang="en-GB" sz="700" kern="1200" dirty="0"/>
            <a:t>is OK</a:t>
          </a:r>
          <a:endParaRPr lang="en-US" sz="700" kern="1200" dirty="0"/>
        </a:p>
      </dsp:txBody>
      <dsp:txXfrm>
        <a:off x="713400" y="898365"/>
        <a:ext cx="1288353" cy="506478"/>
      </dsp:txXfrm>
    </dsp:sp>
    <dsp:sp modelId="{CB3D1621-306D-477D-9D10-06B53A73B5B7}">
      <dsp:nvSpPr>
        <dsp:cNvPr id="0" name=""/>
        <dsp:cNvSpPr/>
      </dsp:nvSpPr>
      <dsp:spPr>
        <a:xfrm>
          <a:off x="2821394" y="1852443"/>
          <a:ext cx="69007" cy="69007"/>
        </a:xfrm>
        <a:prstGeom prst="ellipse">
          <a:avLst/>
        </a:prstGeom>
        <a:solidFill>
          <a:schemeClr val="accent2">
            <a:tint val="55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C3F5F1-082B-4177-A472-4E15290516CF}">
      <dsp:nvSpPr>
        <dsp:cNvPr id="0" name=""/>
        <dsp:cNvSpPr/>
      </dsp:nvSpPr>
      <dsp:spPr>
        <a:xfrm>
          <a:off x="2907083" y="1248468"/>
          <a:ext cx="1288353" cy="50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t" anchorCtr="0">
          <a:noAutofit/>
        </a:bodyPr>
        <a:lstStyle/>
        <a:p>
          <a:pPr marL="0" lvl="0" indent="0" algn="l" defTabSz="400050">
            <a:lnSpc>
              <a:spcPct val="90000"/>
            </a:lnSpc>
            <a:spcBef>
              <a:spcPct val="0"/>
            </a:spcBef>
            <a:spcAft>
              <a:spcPct val="35000"/>
            </a:spcAft>
            <a:buNone/>
          </a:pPr>
          <a:r>
            <a:rPr lang="en-GB" sz="900" kern="1200" dirty="0"/>
            <a:t>2018 April – SCC hearing</a:t>
          </a:r>
          <a:endParaRPr lang="en-US" sz="900" kern="1200" dirty="0"/>
        </a:p>
        <a:p>
          <a:pPr marL="57150" lvl="1" indent="-57150" algn="l" defTabSz="311150">
            <a:lnSpc>
              <a:spcPct val="90000"/>
            </a:lnSpc>
            <a:spcBef>
              <a:spcPct val="0"/>
            </a:spcBef>
            <a:spcAft>
              <a:spcPct val="15000"/>
            </a:spcAft>
            <a:buChar char="•"/>
          </a:pPr>
          <a:r>
            <a:rPr lang="en-GB" sz="700" kern="1200" dirty="0"/>
            <a:t>+NS</a:t>
          </a:r>
          <a:endParaRPr lang="en-US" sz="700" kern="1200" dirty="0"/>
        </a:p>
      </dsp:txBody>
      <dsp:txXfrm>
        <a:off x="2907083" y="1248468"/>
        <a:ext cx="1288353" cy="506478"/>
      </dsp:txXfrm>
    </dsp:sp>
    <dsp:sp modelId="{A9A61B01-8694-47BE-8F54-4B71AFB839E6}">
      <dsp:nvSpPr>
        <dsp:cNvPr id="0" name=""/>
        <dsp:cNvSpPr/>
      </dsp:nvSpPr>
      <dsp:spPr>
        <a:xfrm>
          <a:off x="713400" y="1633708"/>
          <a:ext cx="1915120" cy="50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GB" sz="900" kern="1200" dirty="0"/>
            <a:t>2018 ~Oct – SCC verdict</a:t>
          </a:r>
          <a:endParaRPr lang="en-US" sz="900" kern="1200" dirty="0"/>
        </a:p>
      </dsp:txBody>
      <dsp:txXfrm>
        <a:off x="713400" y="1633708"/>
        <a:ext cx="1915120" cy="506478"/>
      </dsp:txXfrm>
    </dsp:sp>
    <dsp:sp modelId="{DB38F6B1-A4E9-4F00-A717-ECE92EF7B0C3}">
      <dsp:nvSpPr>
        <dsp:cNvPr id="0" name=""/>
        <dsp:cNvSpPr/>
      </dsp:nvSpPr>
      <dsp:spPr>
        <a:xfrm>
          <a:off x="2454419" y="2659009"/>
          <a:ext cx="1741018" cy="506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t" anchorCtr="0">
          <a:noAutofit/>
        </a:bodyPr>
        <a:lstStyle/>
        <a:p>
          <a:pPr marL="0" lvl="0" indent="0" algn="ctr" defTabSz="400050">
            <a:lnSpc>
              <a:spcPct val="90000"/>
            </a:lnSpc>
            <a:spcBef>
              <a:spcPct val="0"/>
            </a:spcBef>
            <a:spcAft>
              <a:spcPct val="35000"/>
            </a:spcAft>
            <a:buNone/>
          </a:pPr>
          <a:r>
            <a:rPr lang="en-GB" sz="900" kern="1200" dirty="0"/>
            <a:t>2021+ - Launch!</a:t>
          </a:r>
          <a:endParaRPr lang="en-US" sz="900" kern="1200" dirty="0"/>
        </a:p>
      </dsp:txBody>
      <dsp:txXfrm>
        <a:off x="2454419" y="2659009"/>
        <a:ext cx="1741018" cy="5064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CF491-45A6-B44D-BC63-C44C59785413}">
      <dsp:nvSpPr>
        <dsp:cNvPr id="0" name=""/>
        <dsp:cNvSpPr/>
      </dsp:nvSpPr>
      <dsp:spPr>
        <a:xfrm>
          <a:off x="0" y="491"/>
          <a:ext cx="47548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6A4EF9-79C1-D840-BB3C-D5EF5793B942}">
      <dsp:nvSpPr>
        <dsp:cNvPr id="0" name=""/>
        <dsp:cNvSpPr/>
      </dsp:nvSpPr>
      <dsp:spPr>
        <a:xfrm>
          <a:off x="0" y="491"/>
          <a:ext cx="4754880" cy="80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CA" sz="2500" kern="1200" dirty="0"/>
            <a:t>Original network </a:t>
          </a:r>
          <a:endParaRPr lang="en-US" sz="2500" kern="1200" dirty="0"/>
        </a:p>
      </dsp:txBody>
      <dsp:txXfrm>
        <a:off x="0" y="491"/>
        <a:ext cx="4754880" cy="804475"/>
      </dsp:txXfrm>
    </dsp:sp>
    <dsp:sp modelId="{55152AAB-5C35-1646-94D2-AA52A6B7CA70}">
      <dsp:nvSpPr>
        <dsp:cNvPr id="0" name=""/>
        <dsp:cNvSpPr/>
      </dsp:nvSpPr>
      <dsp:spPr>
        <a:xfrm>
          <a:off x="0" y="804966"/>
          <a:ext cx="47548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44E758-7E3D-7349-9EA3-8AEF4D1E09CB}">
      <dsp:nvSpPr>
        <dsp:cNvPr id="0" name=""/>
        <dsp:cNvSpPr/>
      </dsp:nvSpPr>
      <dsp:spPr>
        <a:xfrm>
          <a:off x="0" y="804966"/>
          <a:ext cx="4754880" cy="80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CA" sz="2500" kern="1200"/>
            <a:t>Compute the totals or marginals </a:t>
          </a:r>
          <a:endParaRPr lang="en-US" sz="2500" kern="1200"/>
        </a:p>
      </dsp:txBody>
      <dsp:txXfrm>
        <a:off x="0" y="804966"/>
        <a:ext cx="4754880" cy="804475"/>
      </dsp:txXfrm>
    </dsp:sp>
    <dsp:sp modelId="{CB2718E5-BDF0-304F-8F7D-D9E5BC4C3341}">
      <dsp:nvSpPr>
        <dsp:cNvPr id="0" name=""/>
        <dsp:cNvSpPr/>
      </dsp:nvSpPr>
      <dsp:spPr>
        <a:xfrm>
          <a:off x="0" y="1609442"/>
          <a:ext cx="47548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28A668-C66A-5C46-AD44-A49FAEB2E277}">
      <dsp:nvSpPr>
        <dsp:cNvPr id="0" name=""/>
        <dsp:cNvSpPr/>
      </dsp:nvSpPr>
      <dsp:spPr>
        <a:xfrm>
          <a:off x="0" y="1609442"/>
          <a:ext cx="4754880" cy="80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CA" sz="2500" kern="1200"/>
            <a:t>“Forget” actual network </a:t>
          </a:r>
          <a:endParaRPr lang="en-US" sz="2500" kern="1200"/>
        </a:p>
      </dsp:txBody>
      <dsp:txXfrm>
        <a:off x="0" y="1609442"/>
        <a:ext cx="4754880" cy="804475"/>
      </dsp:txXfrm>
    </dsp:sp>
    <dsp:sp modelId="{747A4305-78A8-FB46-B66F-8E457B1CC63F}">
      <dsp:nvSpPr>
        <dsp:cNvPr id="0" name=""/>
        <dsp:cNvSpPr/>
      </dsp:nvSpPr>
      <dsp:spPr>
        <a:xfrm>
          <a:off x="0" y="2413917"/>
          <a:ext cx="47548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9DABA2-52B7-714E-AF20-79F0CA904BFB}">
      <dsp:nvSpPr>
        <dsp:cNvPr id="0" name=""/>
        <dsp:cNvSpPr/>
      </dsp:nvSpPr>
      <dsp:spPr>
        <a:xfrm>
          <a:off x="0" y="2413917"/>
          <a:ext cx="4754880" cy="80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CA" sz="2500" kern="1200"/>
            <a:t>Reconstruct network (7 algorithms) </a:t>
          </a:r>
          <a:endParaRPr lang="en-US" sz="2500" kern="1200"/>
        </a:p>
      </dsp:txBody>
      <dsp:txXfrm>
        <a:off x="0" y="2413917"/>
        <a:ext cx="4754880" cy="804475"/>
      </dsp:txXfrm>
    </dsp:sp>
    <dsp:sp modelId="{F1B2EC71-A345-7348-9115-D1337EFFC8C9}">
      <dsp:nvSpPr>
        <dsp:cNvPr id="0" name=""/>
        <dsp:cNvSpPr/>
      </dsp:nvSpPr>
      <dsp:spPr>
        <a:xfrm>
          <a:off x="0" y="3218393"/>
          <a:ext cx="47548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9E0451-F6DE-8A4A-A5C8-48D93A4384D4}">
      <dsp:nvSpPr>
        <dsp:cNvPr id="0" name=""/>
        <dsp:cNvSpPr/>
      </dsp:nvSpPr>
      <dsp:spPr>
        <a:xfrm>
          <a:off x="0" y="3218393"/>
          <a:ext cx="4754880" cy="804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CA" sz="2500" kern="1200" dirty="0"/>
            <a:t>Compare reconstruction with actual</a:t>
          </a:r>
          <a:endParaRPr lang="en-US" sz="2500" kern="1200" dirty="0"/>
        </a:p>
      </dsp:txBody>
      <dsp:txXfrm>
        <a:off x="0" y="3218393"/>
        <a:ext cx="4754880" cy="8044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CA941-BB9D-9F4C-ADBE-7624DB47FA78}">
      <dsp:nvSpPr>
        <dsp:cNvPr id="0" name=""/>
        <dsp:cNvSpPr/>
      </dsp:nvSpPr>
      <dsp:spPr>
        <a:xfrm>
          <a:off x="2322183" y="1814550"/>
          <a:ext cx="1823477" cy="289269"/>
        </a:xfrm>
        <a:custGeom>
          <a:avLst/>
          <a:gdLst/>
          <a:ahLst/>
          <a:cxnLst/>
          <a:rect l="0" t="0" r="0" b="0"/>
          <a:pathLst>
            <a:path>
              <a:moveTo>
                <a:pt x="0" y="0"/>
              </a:moveTo>
              <a:lnTo>
                <a:pt x="0" y="197129"/>
              </a:lnTo>
              <a:lnTo>
                <a:pt x="1823477" y="197129"/>
              </a:lnTo>
              <a:lnTo>
                <a:pt x="1823477" y="28926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2C82D9-EA79-544D-9B7B-EB9BBAD037BB}">
      <dsp:nvSpPr>
        <dsp:cNvPr id="0" name=""/>
        <dsp:cNvSpPr/>
      </dsp:nvSpPr>
      <dsp:spPr>
        <a:xfrm>
          <a:off x="2322183" y="1814550"/>
          <a:ext cx="607825" cy="289269"/>
        </a:xfrm>
        <a:custGeom>
          <a:avLst/>
          <a:gdLst/>
          <a:ahLst/>
          <a:cxnLst/>
          <a:rect l="0" t="0" r="0" b="0"/>
          <a:pathLst>
            <a:path>
              <a:moveTo>
                <a:pt x="0" y="0"/>
              </a:moveTo>
              <a:lnTo>
                <a:pt x="0" y="197129"/>
              </a:lnTo>
              <a:lnTo>
                <a:pt x="607825" y="197129"/>
              </a:lnTo>
              <a:lnTo>
                <a:pt x="607825" y="28926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0E6DAD-FCA4-6543-A60B-A37ADCD51985}">
      <dsp:nvSpPr>
        <dsp:cNvPr id="0" name=""/>
        <dsp:cNvSpPr/>
      </dsp:nvSpPr>
      <dsp:spPr>
        <a:xfrm>
          <a:off x="1714357" y="1814550"/>
          <a:ext cx="607825" cy="289269"/>
        </a:xfrm>
        <a:custGeom>
          <a:avLst/>
          <a:gdLst/>
          <a:ahLst/>
          <a:cxnLst/>
          <a:rect l="0" t="0" r="0" b="0"/>
          <a:pathLst>
            <a:path>
              <a:moveTo>
                <a:pt x="607825" y="0"/>
              </a:moveTo>
              <a:lnTo>
                <a:pt x="607825" y="197129"/>
              </a:lnTo>
              <a:lnTo>
                <a:pt x="0" y="197129"/>
              </a:lnTo>
              <a:lnTo>
                <a:pt x="0" y="28926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B2BAE8-8DED-9D4C-98C1-3243FF8BAB80}">
      <dsp:nvSpPr>
        <dsp:cNvPr id="0" name=""/>
        <dsp:cNvSpPr/>
      </dsp:nvSpPr>
      <dsp:spPr>
        <a:xfrm>
          <a:off x="498705" y="1814550"/>
          <a:ext cx="1823477" cy="289269"/>
        </a:xfrm>
        <a:custGeom>
          <a:avLst/>
          <a:gdLst/>
          <a:ahLst/>
          <a:cxnLst/>
          <a:rect l="0" t="0" r="0" b="0"/>
          <a:pathLst>
            <a:path>
              <a:moveTo>
                <a:pt x="1823477" y="0"/>
              </a:moveTo>
              <a:lnTo>
                <a:pt x="1823477" y="197129"/>
              </a:lnTo>
              <a:lnTo>
                <a:pt x="0" y="197129"/>
              </a:lnTo>
              <a:lnTo>
                <a:pt x="0" y="28926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B3D471-59CD-FB4E-85AA-F3E8C836BFFE}">
      <dsp:nvSpPr>
        <dsp:cNvPr id="0" name=""/>
        <dsp:cNvSpPr/>
      </dsp:nvSpPr>
      <dsp:spPr>
        <a:xfrm>
          <a:off x="1824870" y="1182964"/>
          <a:ext cx="994624" cy="63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1E01C9-CA52-A143-A728-2BF73651A9B7}">
      <dsp:nvSpPr>
        <dsp:cNvPr id="0" name=""/>
        <dsp:cNvSpPr/>
      </dsp:nvSpPr>
      <dsp:spPr>
        <a:xfrm>
          <a:off x="1935384" y="1287952"/>
          <a:ext cx="994624" cy="63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NEVA</a:t>
          </a:r>
          <a:endParaRPr lang="en-CA" sz="1300" kern="1200"/>
        </a:p>
      </dsp:txBody>
      <dsp:txXfrm>
        <a:off x="1953883" y="1306451"/>
        <a:ext cx="957626" cy="594588"/>
      </dsp:txXfrm>
    </dsp:sp>
    <dsp:sp modelId="{AB222D88-EB2A-4149-9381-AC81A838ACAC}">
      <dsp:nvSpPr>
        <dsp:cNvPr id="0" name=""/>
        <dsp:cNvSpPr/>
      </dsp:nvSpPr>
      <dsp:spPr>
        <a:xfrm>
          <a:off x="1393" y="2103820"/>
          <a:ext cx="994624" cy="63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9219E8-B773-A44F-B6C4-F74F167394CC}">
      <dsp:nvSpPr>
        <dsp:cNvPr id="0" name=""/>
        <dsp:cNvSpPr/>
      </dsp:nvSpPr>
      <dsp:spPr>
        <a:xfrm>
          <a:off x="111906" y="2208809"/>
          <a:ext cx="994624" cy="63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Eisenberg &amp; Noe 2001</a:t>
          </a:r>
          <a:endParaRPr lang="en-CA" sz="1300" kern="1200"/>
        </a:p>
      </dsp:txBody>
      <dsp:txXfrm>
        <a:off x="130405" y="2227308"/>
        <a:ext cx="957626" cy="594588"/>
      </dsp:txXfrm>
    </dsp:sp>
    <dsp:sp modelId="{B49A3A83-1893-164B-925C-6DB84196D4CD}">
      <dsp:nvSpPr>
        <dsp:cNvPr id="0" name=""/>
        <dsp:cNvSpPr/>
      </dsp:nvSpPr>
      <dsp:spPr>
        <a:xfrm>
          <a:off x="1217044" y="2103820"/>
          <a:ext cx="994624" cy="63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34A57C-7991-8A48-9483-94CBA8D5C612}">
      <dsp:nvSpPr>
        <dsp:cNvPr id="0" name=""/>
        <dsp:cNvSpPr/>
      </dsp:nvSpPr>
      <dsp:spPr>
        <a:xfrm>
          <a:off x="1327558" y="2208809"/>
          <a:ext cx="994624" cy="63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Rogers &amp; Veraart 2013</a:t>
          </a:r>
          <a:endParaRPr lang="en-CA" sz="1300" kern="1200"/>
        </a:p>
      </dsp:txBody>
      <dsp:txXfrm>
        <a:off x="1346057" y="2227308"/>
        <a:ext cx="957626" cy="594588"/>
      </dsp:txXfrm>
    </dsp:sp>
    <dsp:sp modelId="{4367BE97-0C32-BC42-983C-2A78B39989B4}">
      <dsp:nvSpPr>
        <dsp:cNvPr id="0" name=""/>
        <dsp:cNvSpPr/>
      </dsp:nvSpPr>
      <dsp:spPr>
        <a:xfrm>
          <a:off x="2432696" y="2103820"/>
          <a:ext cx="994624" cy="63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882146-C1C3-E149-940D-72F122202F0A}">
      <dsp:nvSpPr>
        <dsp:cNvPr id="0" name=""/>
        <dsp:cNvSpPr/>
      </dsp:nvSpPr>
      <dsp:spPr>
        <a:xfrm>
          <a:off x="2543210" y="2208809"/>
          <a:ext cx="994624" cy="63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Furfine 2003</a:t>
          </a:r>
          <a:endParaRPr lang="en-CA" sz="1300" kern="1200"/>
        </a:p>
      </dsp:txBody>
      <dsp:txXfrm>
        <a:off x="2561709" y="2227308"/>
        <a:ext cx="957626" cy="594588"/>
      </dsp:txXfrm>
    </dsp:sp>
    <dsp:sp modelId="{E0A0BD63-1AA4-3C46-B86C-FABA1C3D9595}">
      <dsp:nvSpPr>
        <dsp:cNvPr id="0" name=""/>
        <dsp:cNvSpPr/>
      </dsp:nvSpPr>
      <dsp:spPr>
        <a:xfrm>
          <a:off x="3648348" y="2103820"/>
          <a:ext cx="994624" cy="63158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EDD954-BB3D-1940-A2D8-47FED34CF983}">
      <dsp:nvSpPr>
        <dsp:cNvPr id="0" name=""/>
        <dsp:cNvSpPr/>
      </dsp:nvSpPr>
      <dsp:spPr>
        <a:xfrm>
          <a:off x="3758862" y="2208809"/>
          <a:ext cx="994624" cy="631586"/>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DebtRank 2012</a:t>
          </a:r>
          <a:endParaRPr lang="en-CA" sz="1300" kern="1200"/>
        </a:p>
      </dsp:txBody>
      <dsp:txXfrm>
        <a:off x="3777361" y="2227308"/>
        <a:ext cx="957626" cy="5945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CEC7E-CC05-B741-A322-B669111A27BD}">
      <dsp:nvSpPr>
        <dsp:cNvPr id="0" name=""/>
        <dsp:cNvSpPr/>
      </dsp:nvSpPr>
      <dsp:spPr>
        <a:xfrm>
          <a:off x="1610835" y="270"/>
          <a:ext cx="3094475" cy="185668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Correlation</a:t>
          </a:r>
          <a:r>
            <a:rPr lang="en-CA" sz="1900" kern="1200"/>
            <a:t>: The system may be impaired by a large correlated asset shock. </a:t>
          </a:r>
        </a:p>
      </dsp:txBody>
      <dsp:txXfrm>
        <a:off x="1610835" y="270"/>
        <a:ext cx="3094475" cy="1856685"/>
      </dsp:txXfrm>
    </dsp:sp>
    <dsp:sp modelId="{42C6BFFC-1B57-BB48-A7D4-8CFB0CB6345D}">
      <dsp:nvSpPr>
        <dsp:cNvPr id="0" name=""/>
        <dsp:cNvSpPr/>
      </dsp:nvSpPr>
      <dsp:spPr>
        <a:xfrm>
          <a:off x="5014759" y="270"/>
          <a:ext cx="3094475" cy="185668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Default Contagion</a:t>
          </a:r>
          <a:r>
            <a:rPr lang="en-CA" sz="1900" kern="1200"/>
            <a:t>: Default of one bank may trigger defaults of other banks. </a:t>
          </a:r>
        </a:p>
      </dsp:txBody>
      <dsp:txXfrm>
        <a:off x="5014759" y="270"/>
        <a:ext cx="3094475" cy="1856685"/>
      </dsp:txXfrm>
    </dsp:sp>
    <dsp:sp modelId="{7702A467-AE52-2C4D-8273-2900C921742D}">
      <dsp:nvSpPr>
        <dsp:cNvPr id="0" name=""/>
        <dsp:cNvSpPr/>
      </dsp:nvSpPr>
      <dsp:spPr>
        <a:xfrm>
          <a:off x="1610835" y="2166403"/>
          <a:ext cx="3094475" cy="185668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Liquidity Contagion</a:t>
          </a:r>
          <a:r>
            <a:rPr lang="en-CA" sz="1900" kern="1200"/>
            <a:t>: Funding illiquidity of one bank may trigger illiquidity of other banks. </a:t>
          </a:r>
        </a:p>
      </dsp:txBody>
      <dsp:txXfrm>
        <a:off x="1610835" y="2166403"/>
        <a:ext cx="3094475" cy="1856685"/>
      </dsp:txXfrm>
    </dsp:sp>
    <dsp:sp modelId="{9869BA00-2D4F-194E-849A-68B7FE900A4A}">
      <dsp:nvSpPr>
        <dsp:cNvPr id="0" name=""/>
        <dsp:cNvSpPr/>
      </dsp:nvSpPr>
      <dsp:spPr>
        <a:xfrm>
          <a:off x="5014759" y="2166403"/>
          <a:ext cx="3094475" cy="185668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b="1" kern="1200"/>
            <a:t>Market Illiquidity</a:t>
          </a:r>
          <a:r>
            <a:rPr lang="en-CA" sz="1900" kern="1200"/>
            <a:t>: Large scale asset sales by one or more distressed banks may trigger a “firestorm” or downward price spiral, further impairing the entire system.</a:t>
          </a:r>
        </a:p>
      </dsp:txBody>
      <dsp:txXfrm>
        <a:off x="5014759" y="2166403"/>
        <a:ext cx="3094475" cy="185668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B1825-003A-4FAB-8341-FA65E3AA3C01}">
      <dsp:nvSpPr>
        <dsp:cNvPr id="0" name=""/>
        <dsp:cNvSpPr/>
      </dsp:nvSpPr>
      <dsp:spPr>
        <a:xfrm>
          <a:off x="210315" y="565605"/>
          <a:ext cx="5032486" cy="1572651"/>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521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Loss / Loans</a:t>
          </a:r>
          <a:endParaRPr lang="en-US" sz="1900" kern="1200" dirty="0"/>
        </a:p>
        <a:p>
          <a:pPr marL="114300" lvl="1" indent="-114300" algn="l" defTabSz="666750">
            <a:lnSpc>
              <a:spcPct val="90000"/>
            </a:lnSpc>
            <a:spcBef>
              <a:spcPct val="0"/>
            </a:spcBef>
            <a:spcAft>
              <a:spcPct val="15000"/>
            </a:spcAft>
            <a:buChar char="•"/>
          </a:pPr>
          <a:r>
            <a:rPr lang="en-GB" sz="1500" kern="1200" dirty="0"/>
            <a:t>Credit risk of default</a:t>
          </a:r>
          <a:endParaRPr lang="en-US" sz="1500" kern="1200" dirty="0"/>
        </a:p>
        <a:p>
          <a:pPr marL="114300" lvl="1" indent="-114300" algn="l" defTabSz="666750">
            <a:lnSpc>
              <a:spcPct val="90000"/>
            </a:lnSpc>
            <a:spcBef>
              <a:spcPct val="0"/>
            </a:spcBef>
            <a:spcAft>
              <a:spcPct val="15000"/>
            </a:spcAft>
            <a:buChar char="•"/>
          </a:pPr>
          <a:r>
            <a:rPr lang="en-GB" sz="1500" kern="1200" dirty="0"/>
            <a:t>Merton ’74</a:t>
          </a:r>
          <a:endParaRPr lang="en-US" sz="1500" kern="1200" dirty="0"/>
        </a:p>
        <a:p>
          <a:pPr marL="114300" lvl="1" indent="-114300" algn="l" defTabSz="666750">
            <a:lnSpc>
              <a:spcPct val="90000"/>
            </a:lnSpc>
            <a:spcBef>
              <a:spcPct val="0"/>
            </a:spcBef>
            <a:spcAft>
              <a:spcPct val="15000"/>
            </a:spcAft>
            <a:buChar char="•"/>
          </a:pPr>
          <a:r>
            <a:rPr lang="en-GB" sz="1500" kern="1200" dirty="0"/>
            <a:t>Structural models</a:t>
          </a:r>
          <a:endParaRPr lang="en-US" sz="1500" kern="1200" dirty="0"/>
        </a:p>
        <a:p>
          <a:pPr marL="114300" lvl="1" indent="-114300" algn="l" defTabSz="666750">
            <a:lnSpc>
              <a:spcPct val="90000"/>
            </a:lnSpc>
            <a:spcBef>
              <a:spcPct val="0"/>
            </a:spcBef>
            <a:spcAft>
              <a:spcPct val="15000"/>
            </a:spcAft>
            <a:buChar char="•"/>
          </a:pPr>
          <a:r>
            <a:rPr lang="en-GB" sz="1500" kern="1200" dirty="0"/>
            <a:t>$ losses intuitive metric for models</a:t>
          </a:r>
          <a:endParaRPr lang="en-US" sz="1500" kern="1200" dirty="0"/>
        </a:p>
      </dsp:txBody>
      <dsp:txXfrm>
        <a:off x="210315" y="565605"/>
        <a:ext cx="5032486" cy="1572651"/>
      </dsp:txXfrm>
    </dsp:sp>
    <dsp:sp modelId="{17F8D6B7-D743-4531-A6C5-829E518A54B6}">
      <dsp:nvSpPr>
        <dsp:cNvPr id="0" name=""/>
        <dsp:cNvSpPr/>
      </dsp:nvSpPr>
      <dsp:spPr>
        <a:xfrm>
          <a:off x="628" y="338445"/>
          <a:ext cx="1100856" cy="1651284"/>
        </a:xfrm>
        <a:prstGeom prst="rect">
          <a:avLst/>
        </a:prstGeom>
        <a:blipFill dpi="0" rotWithShape="1">
          <a:blip xmlns:r="http://schemas.openxmlformats.org/officeDocument/2006/relationships" r:embed="rId1"/>
          <a:srcRect/>
          <a:stretch>
            <a:fillRect l="-11934" t="8711" r="-11934" b="8711"/>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DB53B1-66BD-4FD2-98AD-2A90EFD50ECA}">
      <dsp:nvSpPr>
        <dsp:cNvPr id="0" name=""/>
        <dsp:cNvSpPr/>
      </dsp:nvSpPr>
      <dsp:spPr>
        <a:xfrm>
          <a:off x="5670744" y="565605"/>
          <a:ext cx="5032486" cy="1572651"/>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521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Leverage</a:t>
          </a:r>
          <a:endParaRPr lang="en-US" sz="1900" kern="1200" dirty="0"/>
        </a:p>
        <a:p>
          <a:pPr marL="114300" lvl="1" indent="-114300" algn="l" defTabSz="666750">
            <a:lnSpc>
              <a:spcPct val="90000"/>
            </a:lnSpc>
            <a:spcBef>
              <a:spcPct val="0"/>
            </a:spcBef>
            <a:spcAft>
              <a:spcPct val="15000"/>
            </a:spcAft>
            <a:buChar char="•"/>
          </a:pPr>
          <a:r>
            <a:rPr lang="en-GB" sz="1500" kern="1200" dirty="0"/>
            <a:t>Speculative borrowing</a:t>
          </a:r>
          <a:endParaRPr lang="en-US" sz="1500" kern="1200" dirty="0"/>
        </a:p>
        <a:p>
          <a:pPr marL="114300" lvl="1" indent="-114300" algn="l" defTabSz="666750">
            <a:lnSpc>
              <a:spcPct val="90000"/>
            </a:lnSpc>
            <a:spcBef>
              <a:spcPct val="0"/>
            </a:spcBef>
            <a:spcAft>
              <a:spcPct val="15000"/>
            </a:spcAft>
            <a:buChar char="•"/>
          </a:pPr>
          <a:r>
            <a:rPr lang="en-GB" sz="1500" kern="1200" dirty="0"/>
            <a:t>Derivatives</a:t>
          </a:r>
          <a:endParaRPr lang="en-US" sz="1500" kern="1200" dirty="0"/>
        </a:p>
        <a:p>
          <a:pPr marL="114300" lvl="1" indent="-114300" algn="l" defTabSz="666750">
            <a:lnSpc>
              <a:spcPct val="90000"/>
            </a:lnSpc>
            <a:spcBef>
              <a:spcPct val="0"/>
            </a:spcBef>
            <a:spcAft>
              <a:spcPct val="15000"/>
            </a:spcAft>
            <a:buChar char="•"/>
          </a:pPr>
          <a:r>
            <a:rPr lang="en-GB" sz="1500" kern="1200" dirty="0"/>
            <a:t>Balance sheet metrics</a:t>
          </a:r>
          <a:endParaRPr lang="en-US" sz="1500" kern="1200" dirty="0"/>
        </a:p>
      </dsp:txBody>
      <dsp:txXfrm>
        <a:off x="5670744" y="565605"/>
        <a:ext cx="5032486" cy="1572651"/>
      </dsp:txXfrm>
    </dsp:sp>
    <dsp:sp modelId="{4B1D86E8-9773-4E95-8511-E0A78E17C4E6}">
      <dsp:nvSpPr>
        <dsp:cNvPr id="0" name=""/>
        <dsp:cNvSpPr/>
      </dsp:nvSpPr>
      <dsp:spPr>
        <a:xfrm>
          <a:off x="5461057" y="338445"/>
          <a:ext cx="1100856" cy="1651284"/>
        </a:xfrm>
        <a:prstGeom prst="rect">
          <a:avLst/>
        </a:prstGeom>
        <a:blipFill dpi="0" rotWithShape="1">
          <a:blip xmlns:r="http://schemas.openxmlformats.org/officeDocument/2006/relationships" r:embed="rId2"/>
          <a:srcRect/>
          <a:stretch>
            <a:fillRect l="-2024" t="15318" r="-2024" b="15318"/>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D7F6E4-6BDA-4906-B480-CED2E61A94B7}">
      <dsp:nvSpPr>
        <dsp:cNvPr id="0" name=""/>
        <dsp:cNvSpPr/>
      </dsp:nvSpPr>
      <dsp:spPr>
        <a:xfrm>
          <a:off x="210315" y="2545399"/>
          <a:ext cx="5032486" cy="1572651"/>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521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Liquidity</a:t>
          </a:r>
          <a:endParaRPr lang="en-US" sz="1900" kern="1200" dirty="0"/>
        </a:p>
        <a:p>
          <a:pPr marL="114300" lvl="1" indent="-114300" algn="l" defTabSz="666750">
            <a:lnSpc>
              <a:spcPct val="90000"/>
            </a:lnSpc>
            <a:spcBef>
              <a:spcPct val="0"/>
            </a:spcBef>
            <a:spcAft>
              <a:spcPct val="15000"/>
            </a:spcAft>
            <a:buChar char="•"/>
          </a:pPr>
          <a:r>
            <a:rPr lang="en-GB" sz="1500" kern="1200" dirty="0"/>
            <a:t>Market depth</a:t>
          </a:r>
          <a:endParaRPr lang="en-US" sz="1500" kern="1200" dirty="0"/>
        </a:p>
        <a:p>
          <a:pPr marL="114300" lvl="1" indent="-114300" algn="l" defTabSz="666750">
            <a:lnSpc>
              <a:spcPct val="90000"/>
            </a:lnSpc>
            <a:spcBef>
              <a:spcPct val="0"/>
            </a:spcBef>
            <a:spcAft>
              <a:spcPct val="15000"/>
            </a:spcAft>
            <a:buChar char="•"/>
          </a:pPr>
          <a:r>
            <a:rPr lang="en-GB" sz="1500" kern="1200" dirty="0"/>
            <a:t>Dealer of last resort</a:t>
          </a:r>
          <a:endParaRPr lang="en-US" sz="1500" kern="1200" dirty="0"/>
        </a:p>
      </dsp:txBody>
      <dsp:txXfrm>
        <a:off x="210315" y="2545399"/>
        <a:ext cx="5032486" cy="1572651"/>
      </dsp:txXfrm>
    </dsp:sp>
    <dsp:sp modelId="{A6951585-ADA3-419A-A5E9-76F6D3FB0F47}">
      <dsp:nvSpPr>
        <dsp:cNvPr id="0" name=""/>
        <dsp:cNvSpPr/>
      </dsp:nvSpPr>
      <dsp:spPr>
        <a:xfrm>
          <a:off x="628" y="2318239"/>
          <a:ext cx="1100856" cy="1651284"/>
        </a:xfrm>
        <a:prstGeom prst="rect">
          <a:avLst/>
        </a:prstGeom>
        <a:blipFill dpi="0" rotWithShape="1">
          <a:blip xmlns:r="http://schemas.openxmlformats.org/officeDocument/2006/relationships" r:embed="rId3"/>
          <a:srcRect/>
          <a:stretch>
            <a:fillRect l="-19365" t="3757" r="-19365" b="3757"/>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4F0922-AE2E-4069-9394-908084749E61}">
      <dsp:nvSpPr>
        <dsp:cNvPr id="0" name=""/>
        <dsp:cNvSpPr/>
      </dsp:nvSpPr>
      <dsp:spPr>
        <a:xfrm>
          <a:off x="5670744" y="2545399"/>
          <a:ext cx="5032486" cy="1572651"/>
        </a:xfrm>
        <a:prstGeom prst="rect">
          <a:avLst/>
        </a:prstGeom>
        <a:solidFill>
          <a:schemeClr val="accent3">
            <a:alpha val="40000"/>
            <a:tint val="4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5210" tIns="72390" rIns="72390" bIns="72390" numCol="1" spcCol="1270" anchor="t" anchorCtr="0">
          <a:noAutofit/>
        </a:bodyPr>
        <a:lstStyle/>
        <a:p>
          <a:pPr marL="0" lvl="0" indent="0" algn="l" defTabSz="844550">
            <a:lnSpc>
              <a:spcPct val="90000"/>
            </a:lnSpc>
            <a:spcBef>
              <a:spcPct val="0"/>
            </a:spcBef>
            <a:spcAft>
              <a:spcPct val="35000"/>
            </a:spcAft>
            <a:buNone/>
          </a:pPr>
          <a:r>
            <a:rPr lang="en-GB" sz="1900" b="1" kern="1200" dirty="0"/>
            <a:t>Linkages</a:t>
          </a:r>
          <a:endParaRPr lang="en-US" sz="1900" kern="1200" dirty="0"/>
        </a:p>
        <a:p>
          <a:pPr marL="114300" lvl="1" indent="-114300" algn="l" defTabSz="666750">
            <a:lnSpc>
              <a:spcPct val="90000"/>
            </a:lnSpc>
            <a:spcBef>
              <a:spcPct val="0"/>
            </a:spcBef>
            <a:spcAft>
              <a:spcPct val="15000"/>
            </a:spcAft>
            <a:buChar char="•"/>
          </a:pPr>
          <a:r>
            <a:rPr lang="en-GB" sz="1500" kern="1200" dirty="0"/>
            <a:t>Direct exposures</a:t>
          </a:r>
          <a:endParaRPr lang="en-US" sz="1500" kern="1200" dirty="0"/>
        </a:p>
        <a:p>
          <a:pPr marL="114300" lvl="1" indent="-114300" algn="l" defTabSz="666750">
            <a:lnSpc>
              <a:spcPct val="90000"/>
            </a:lnSpc>
            <a:spcBef>
              <a:spcPct val="0"/>
            </a:spcBef>
            <a:spcAft>
              <a:spcPct val="15000"/>
            </a:spcAft>
            <a:buChar char="•"/>
          </a:pPr>
          <a:r>
            <a:rPr lang="en-GB" sz="1500" kern="1200" dirty="0"/>
            <a:t>Indirect – common assets</a:t>
          </a:r>
          <a:endParaRPr lang="en-US" sz="1500" kern="1200" dirty="0"/>
        </a:p>
        <a:p>
          <a:pPr marL="114300" lvl="1" indent="-114300" algn="l" defTabSz="666750">
            <a:lnSpc>
              <a:spcPct val="90000"/>
            </a:lnSpc>
            <a:spcBef>
              <a:spcPct val="0"/>
            </a:spcBef>
            <a:spcAft>
              <a:spcPct val="15000"/>
            </a:spcAft>
            <a:buChar char="•"/>
          </a:pPr>
          <a:r>
            <a:rPr lang="en-GB" sz="1500" kern="1200" dirty="0"/>
            <a:t>Correlations, multivariate</a:t>
          </a:r>
          <a:endParaRPr lang="en-US" sz="1500" kern="1200" dirty="0"/>
        </a:p>
        <a:p>
          <a:pPr marL="114300" lvl="1" indent="-114300" algn="l" defTabSz="666750">
            <a:lnSpc>
              <a:spcPct val="90000"/>
            </a:lnSpc>
            <a:spcBef>
              <a:spcPct val="0"/>
            </a:spcBef>
            <a:spcAft>
              <a:spcPct val="15000"/>
            </a:spcAft>
            <a:buChar char="•"/>
          </a:pPr>
          <a:r>
            <a:rPr lang="en-GB" sz="1500" kern="1200" dirty="0"/>
            <a:t>Analytics</a:t>
          </a:r>
          <a:endParaRPr lang="en-US" sz="1500" kern="1200" dirty="0"/>
        </a:p>
        <a:p>
          <a:pPr marL="114300" lvl="1" indent="-114300" algn="l" defTabSz="666750">
            <a:lnSpc>
              <a:spcPct val="90000"/>
            </a:lnSpc>
            <a:spcBef>
              <a:spcPct val="0"/>
            </a:spcBef>
            <a:spcAft>
              <a:spcPct val="15000"/>
            </a:spcAft>
            <a:buChar char="•"/>
          </a:pPr>
          <a:r>
            <a:rPr lang="en-GB" sz="1500" kern="1200" dirty="0"/>
            <a:t>Contagion</a:t>
          </a:r>
          <a:endParaRPr lang="en-US" sz="1500" kern="1200" dirty="0"/>
        </a:p>
      </dsp:txBody>
      <dsp:txXfrm>
        <a:off x="5670744" y="2545399"/>
        <a:ext cx="5032486" cy="1572651"/>
      </dsp:txXfrm>
    </dsp:sp>
    <dsp:sp modelId="{A43CC2BA-536F-4192-8A33-D5E0F38972B6}">
      <dsp:nvSpPr>
        <dsp:cNvPr id="0" name=""/>
        <dsp:cNvSpPr/>
      </dsp:nvSpPr>
      <dsp:spPr>
        <a:xfrm>
          <a:off x="5461057" y="2318239"/>
          <a:ext cx="1100856" cy="1651284"/>
        </a:xfrm>
        <a:prstGeom prst="rect">
          <a:avLst/>
        </a:prstGeom>
        <a:blipFill dpi="0" rotWithShape="1">
          <a:blip xmlns:r="http://schemas.openxmlformats.org/officeDocument/2006/relationships" r:embed="rId4"/>
          <a:srcRect/>
          <a:stretch>
            <a:fillRect l="2930" t="13665" r="2930" b="13665"/>
          </a:stretch>
        </a:blip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A4580F-E204-4939-8DB5-200B11BAAF09}"/>
              </a:ext>
            </a:extLst>
          </p:cNvPr>
          <p:cNvSpPr>
            <a:spLocks noGrp="1"/>
          </p:cNvSpPr>
          <p:nvPr>
            <p:ph type="hdr" sz="quarter"/>
          </p:nvPr>
        </p:nvSpPr>
        <p:spPr>
          <a:xfrm>
            <a:off x="0" y="1"/>
            <a:ext cx="3037840" cy="466434"/>
          </a:xfrm>
          <a:prstGeom prst="rect">
            <a:avLst/>
          </a:prstGeom>
        </p:spPr>
        <p:txBody>
          <a:bodyPr vert="horz" lIns="93164" tIns="46582" rIns="93164" bIns="46582" rtlCol="0"/>
          <a:lstStyle>
            <a:lvl1pPr algn="l">
              <a:defRPr sz="1200"/>
            </a:lvl1pPr>
          </a:lstStyle>
          <a:p>
            <a:endParaRPr lang="en-US"/>
          </a:p>
        </p:txBody>
      </p:sp>
      <p:sp>
        <p:nvSpPr>
          <p:cNvPr id="3" name="Date Placeholder 2">
            <a:extLst>
              <a:ext uri="{FF2B5EF4-FFF2-40B4-BE49-F238E27FC236}">
                <a16:creationId xmlns:a16="http://schemas.microsoft.com/office/drawing/2014/main" id="{9F3E295A-B427-4C45-837D-BBB7B2A07462}"/>
              </a:ext>
            </a:extLst>
          </p:cNvPr>
          <p:cNvSpPr>
            <a:spLocks noGrp="1"/>
          </p:cNvSpPr>
          <p:nvPr>
            <p:ph type="dt" sz="quarter" idx="1"/>
          </p:nvPr>
        </p:nvSpPr>
        <p:spPr>
          <a:xfrm>
            <a:off x="3970938" y="1"/>
            <a:ext cx="3037840" cy="466434"/>
          </a:xfrm>
          <a:prstGeom prst="rect">
            <a:avLst/>
          </a:prstGeom>
        </p:spPr>
        <p:txBody>
          <a:bodyPr vert="horz" lIns="93164" tIns="46582" rIns="93164" bIns="46582" rtlCol="0"/>
          <a:lstStyle>
            <a:lvl1pPr algn="r">
              <a:defRPr sz="1200"/>
            </a:lvl1pPr>
          </a:lstStyle>
          <a:p>
            <a:fld id="{4C2CD198-29AE-4BB4-B0AC-B2A9D0079339}" type="datetimeFigureOut">
              <a:rPr lang="en-US" smtClean="0"/>
              <a:t>2/24/22</a:t>
            </a:fld>
            <a:endParaRPr lang="en-US"/>
          </a:p>
        </p:txBody>
      </p:sp>
      <p:sp>
        <p:nvSpPr>
          <p:cNvPr id="4" name="Footer Placeholder 3">
            <a:extLst>
              <a:ext uri="{FF2B5EF4-FFF2-40B4-BE49-F238E27FC236}">
                <a16:creationId xmlns:a16="http://schemas.microsoft.com/office/drawing/2014/main" id="{2F042E1A-30B4-418A-93FC-3D2DE7272F7C}"/>
              </a:ext>
            </a:extLst>
          </p:cNvPr>
          <p:cNvSpPr>
            <a:spLocks noGrp="1"/>
          </p:cNvSpPr>
          <p:nvPr>
            <p:ph type="ftr" sz="quarter" idx="2"/>
          </p:nvPr>
        </p:nvSpPr>
        <p:spPr>
          <a:xfrm>
            <a:off x="0" y="8829968"/>
            <a:ext cx="3037840" cy="466433"/>
          </a:xfrm>
          <a:prstGeom prst="rect">
            <a:avLst/>
          </a:prstGeom>
        </p:spPr>
        <p:txBody>
          <a:bodyPr vert="horz" lIns="93164" tIns="46582" rIns="93164" bIns="46582"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3E7ED6B-0F20-4C7E-98FA-DA781B0D58C4}"/>
              </a:ext>
            </a:extLst>
          </p:cNvPr>
          <p:cNvSpPr>
            <a:spLocks noGrp="1"/>
          </p:cNvSpPr>
          <p:nvPr>
            <p:ph type="sldNum" sz="quarter" idx="3"/>
          </p:nvPr>
        </p:nvSpPr>
        <p:spPr>
          <a:xfrm>
            <a:off x="3970938" y="8829968"/>
            <a:ext cx="3037840" cy="466433"/>
          </a:xfrm>
          <a:prstGeom prst="rect">
            <a:avLst/>
          </a:prstGeom>
        </p:spPr>
        <p:txBody>
          <a:bodyPr vert="horz" lIns="93164" tIns="46582" rIns="93164" bIns="46582" rtlCol="0" anchor="b"/>
          <a:lstStyle>
            <a:lvl1pPr algn="r">
              <a:defRPr sz="1200"/>
            </a:lvl1pPr>
          </a:lstStyle>
          <a:p>
            <a:fld id="{9C09919B-5268-4596-9679-11688B3C2880}" type="slidenum">
              <a:rPr lang="en-US" smtClean="0"/>
              <a:t>‹#›</a:t>
            </a:fld>
            <a:endParaRPr lang="en-US"/>
          </a:p>
        </p:txBody>
      </p:sp>
    </p:spTree>
    <p:extLst>
      <p:ext uri="{BB962C8B-B14F-4D97-AF65-F5344CB8AC3E}">
        <p14:creationId xmlns:p14="http://schemas.microsoft.com/office/powerpoint/2010/main" val="3443881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64" tIns="46582" rIns="93164" bIns="46582"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64" tIns="46582" rIns="93164" bIns="46582" rtlCol="0"/>
          <a:lstStyle>
            <a:lvl1pPr algn="r">
              <a:defRPr sz="1200"/>
            </a:lvl1pPr>
          </a:lstStyle>
          <a:p>
            <a:fld id="{56231185-FA49-44DD-9CD9-40CBC632269E}" type="datetimeFigureOut">
              <a:rPr lang="en-US" smtClean="0"/>
              <a:t>2/24/22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4" tIns="46582" rIns="93164" bIns="46582"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4" tIns="46582" rIns="93164" bIns="4658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64" tIns="46582" rIns="93164" bIns="46582"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64" tIns="46582" rIns="93164" bIns="46582" rtlCol="0" anchor="b"/>
          <a:lstStyle>
            <a:lvl1pPr algn="r">
              <a:defRPr sz="1200"/>
            </a:lvl1pPr>
          </a:lstStyle>
          <a:p>
            <a:fld id="{ABF6B237-86C8-44E6-8775-3AF6ED49ACB0}" type="slidenum">
              <a:rPr lang="en-US" smtClean="0"/>
              <a:t>‹#›</a:t>
            </a:fld>
            <a:endParaRPr lang="en-US"/>
          </a:p>
        </p:txBody>
      </p:sp>
    </p:spTree>
    <p:extLst>
      <p:ext uri="{BB962C8B-B14F-4D97-AF65-F5344CB8AC3E}">
        <p14:creationId xmlns:p14="http://schemas.microsoft.com/office/powerpoint/2010/main" val="3641670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ieor.columbia.edu/files/seasdepts/industrial-engineering-operations-research/pdf-files/Mehrling_P_FESeminar_Sp12-02.pdf" TargetMode="External"/><Relationship Id="rId3" Type="http://schemas.openxmlformats.org/officeDocument/2006/relationships/hyperlink" Target="https://www.ineteconomics.org/research/experts/gabor" TargetMode="External"/><Relationship Id="rId7" Type="http://schemas.openxmlformats.org/officeDocument/2006/relationships/hyperlink" Target="http://link.springer.com/chapter/10.1007/978-1-349-19804-7_30"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www.lrb.co.uk/v19/n18/frank-kermode/for-a-few-dollars-more" TargetMode="External"/><Relationship Id="rId5" Type="http://schemas.openxmlformats.org/officeDocument/2006/relationships/hyperlink" Target="http://www.amazon.co.uk/Frozen-Desire-Meaning-James-Buchan/dp/1566491800" TargetMode="External"/><Relationship Id="rId4" Type="http://schemas.openxmlformats.org/officeDocument/2006/relationships/hyperlink" Target="https://www.ineteconomics.org/research/experts/vestergaar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bis.org/author/stephen_s_poloz.ht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rfs.oxfordjournals.org/content/30/1/2.full.pdf+htm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papers.ssrn.com/sol3/cf_dev/AbsByAuth.cfm?per_id=1457477"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notebooks.azure.com/ian-buckley/libraries/systemic-risk/html/R-systemicrisk--Bayesian-network-reconstruction.ipynb" TargetMode="External"/><Relationship Id="rId5" Type="http://schemas.openxmlformats.org/officeDocument/2006/relationships/hyperlink" Target="https://cran.r-project.org/web/packages/systemicrisk/index.html" TargetMode="External"/><Relationship Id="rId4" Type="http://schemas.openxmlformats.org/officeDocument/2006/relationships/hyperlink" Target="https://papers.ssrn.com/sol3/cf_dev/AbsByAuth.cfm?per_id=1719241"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mc-stan.org/users/documentation/case-studies/lotka-volterra-predator-prey.html" TargetMode="External"/><Relationship Id="rId2" Type="http://schemas.openxmlformats.org/officeDocument/2006/relationships/slide" Target="../slides/slide85.xml"/><Relationship Id="rId1" Type="http://schemas.openxmlformats.org/officeDocument/2006/relationships/notesMaster" Target="../notesMasters/notesMaster1.xml"/><Relationship Id="rId4" Type="http://schemas.openxmlformats.org/officeDocument/2006/relationships/hyperlink" Target="https://discourse.pymc.io/t/dynamical-model-in-pymc3/1012"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1</a:t>
            </a:fld>
            <a:endParaRPr lang="en-US"/>
          </a:p>
        </p:txBody>
      </p:sp>
    </p:spTree>
    <p:extLst>
      <p:ext uri="{BB962C8B-B14F-4D97-AF65-F5344CB8AC3E}">
        <p14:creationId xmlns:p14="http://schemas.microsoft.com/office/powerpoint/2010/main" val="2778712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http://www.loneyfinancial.com/pdf/H2_Financial_Services_Org_Chart.pdf</a:t>
            </a:r>
          </a:p>
        </p:txBody>
      </p:sp>
      <p:sp>
        <p:nvSpPr>
          <p:cNvPr id="4" name="Slide Number Placeholder 3"/>
          <p:cNvSpPr>
            <a:spLocks noGrp="1"/>
          </p:cNvSpPr>
          <p:nvPr>
            <p:ph type="sldNum" sz="quarter" idx="10"/>
          </p:nvPr>
        </p:nvSpPr>
        <p:spPr/>
        <p:txBody>
          <a:bodyPr/>
          <a:lstStyle/>
          <a:p>
            <a:fld id="{ABF6B237-86C8-44E6-8775-3AF6ED49ACB0}" type="slidenum">
              <a:rPr lang="en-US" smtClean="0"/>
              <a:t>17</a:t>
            </a:fld>
            <a:endParaRPr lang="en-US"/>
          </a:p>
        </p:txBody>
      </p:sp>
    </p:spTree>
    <p:extLst>
      <p:ext uri="{BB962C8B-B14F-4D97-AF65-F5344CB8AC3E}">
        <p14:creationId xmlns:p14="http://schemas.microsoft.com/office/powerpoint/2010/main" val="4059227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https://www.fin.gov.on.ca/en/consultations/fpfa/rfp-submissions/images/financial-advisors-image2-large.gif</a:t>
            </a:r>
          </a:p>
          <a:p>
            <a:r>
              <a:rPr lang="en-US" dirty="0"/>
              <a:t>https://www.fin.gov.on.ca/en/consultations/fpfa/rfp-submissions/financial-advisors.html</a:t>
            </a:r>
          </a:p>
          <a:p>
            <a:endParaRPr lang="en-GB" dirty="0"/>
          </a:p>
          <a:p>
            <a:r>
              <a:rPr lang="en-US" dirty="0"/>
              <a:t>FIGURE 2. Ontario’s current regulatory structure has become bewilderingly complex. Clearly the needs of consumers and advisors has outgrown and outpaced the existing and largely product-based model which currently regulates Ontario’s financial services industry. </a:t>
            </a:r>
            <a:r>
              <a:rPr lang="en-US" b="1" dirty="0"/>
              <a:t>Each one of the blue lines represents a compliance requirement or other form of regulatory activity </a:t>
            </a:r>
            <a:r>
              <a:rPr lang="en-US" dirty="0"/>
              <a:t>– which in the end are passed on to the Ontario consumer. </a:t>
            </a:r>
          </a:p>
        </p:txBody>
      </p:sp>
      <p:sp>
        <p:nvSpPr>
          <p:cNvPr id="4" name="Slide Number Placeholder 3"/>
          <p:cNvSpPr>
            <a:spLocks noGrp="1"/>
          </p:cNvSpPr>
          <p:nvPr>
            <p:ph type="sldNum" sz="quarter" idx="10"/>
          </p:nvPr>
        </p:nvSpPr>
        <p:spPr/>
        <p:txBody>
          <a:bodyPr/>
          <a:lstStyle/>
          <a:p>
            <a:fld id="{ABF6B237-86C8-44E6-8775-3AF6ED49ACB0}" type="slidenum">
              <a:rPr lang="en-US" smtClean="0"/>
              <a:t>18</a:t>
            </a:fld>
            <a:endParaRPr lang="en-US"/>
          </a:p>
        </p:txBody>
      </p:sp>
    </p:spTree>
    <p:extLst>
      <p:ext uri="{BB962C8B-B14F-4D97-AF65-F5344CB8AC3E}">
        <p14:creationId xmlns:p14="http://schemas.microsoft.com/office/powerpoint/2010/main" val="196308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19</a:t>
            </a:fld>
            <a:endParaRPr lang="en-US"/>
          </a:p>
        </p:txBody>
      </p:sp>
    </p:spTree>
    <p:extLst>
      <p:ext uri="{BB962C8B-B14F-4D97-AF65-F5344CB8AC3E}">
        <p14:creationId xmlns:p14="http://schemas.microsoft.com/office/powerpoint/2010/main" val="20802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not confuse systemic with systematic. </a:t>
            </a:r>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20</a:t>
            </a:fld>
            <a:endParaRPr lang="en-US"/>
          </a:p>
        </p:txBody>
      </p:sp>
    </p:spTree>
    <p:extLst>
      <p:ext uri="{BB962C8B-B14F-4D97-AF65-F5344CB8AC3E}">
        <p14:creationId xmlns:p14="http://schemas.microsoft.com/office/powerpoint/2010/main" val="1332656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www.magnifymoney.com</a:t>
            </a:r>
            <a:r>
              <a:rPr lang="en-US" dirty="0"/>
              <a:t>/blog/banking/2008-financial-crisis-timeline/</a:t>
            </a:r>
          </a:p>
        </p:txBody>
      </p:sp>
      <p:sp>
        <p:nvSpPr>
          <p:cNvPr id="4" name="Slide Number Placeholder 3"/>
          <p:cNvSpPr>
            <a:spLocks noGrp="1"/>
          </p:cNvSpPr>
          <p:nvPr>
            <p:ph type="sldNum" sz="quarter" idx="5"/>
          </p:nvPr>
        </p:nvSpPr>
        <p:spPr/>
        <p:txBody>
          <a:bodyPr/>
          <a:lstStyle/>
          <a:p>
            <a:fld id="{ABF6B237-86C8-44E6-8775-3AF6ED49ACB0}" type="slidenum">
              <a:rPr lang="en-US" smtClean="0"/>
              <a:t>21</a:t>
            </a:fld>
            <a:endParaRPr lang="en-US"/>
          </a:p>
        </p:txBody>
      </p:sp>
    </p:spTree>
    <p:extLst>
      <p:ext uri="{BB962C8B-B14F-4D97-AF65-F5344CB8AC3E}">
        <p14:creationId xmlns:p14="http://schemas.microsoft.com/office/powerpoint/2010/main" val="3164739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F6B237-86C8-44E6-8775-3AF6ED49ACB0}" type="slidenum">
              <a:rPr lang="en-US" smtClean="0"/>
              <a:t>23</a:t>
            </a:fld>
            <a:endParaRPr lang="en-US"/>
          </a:p>
        </p:txBody>
      </p:sp>
    </p:spTree>
    <p:extLst>
      <p:ext uri="{BB962C8B-B14F-4D97-AF65-F5344CB8AC3E}">
        <p14:creationId xmlns:p14="http://schemas.microsoft.com/office/powerpoint/2010/main" val="297256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Gabor on safe assets.</a:t>
            </a:r>
          </a:p>
          <a:p>
            <a:r>
              <a:rPr lang="en-GB" dirty="0"/>
              <a:t>18:00 GFC – causes imbalance supply &amp; demand for safe assets</a:t>
            </a:r>
          </a:p>
          <a:p>
            <a:r>
              <a:rPr lang="en-GB" dirty="0"/>
              <a:t>Alternative dimension that lives in parallel to the real world &amp; closely mirrors it. </a:t>
            </a:r>
          </a:p>
          <a:p>
            <a:r>
              <a:rPr lang="en-GB" dirty="0"/>
              <a:t>Textbook says: </a:t>
            </a:r>
            <a:r>
              <a:rPr lang="en-GB" b="1" dirty="0"/>
              <a:t>government debt created to meet fiscal needs of the state</a:t>
            </a:r>
            <a:r>
              <a:rPr lang="en-GB" dirty="0"/>
              <a:t>. </a:t>
            </a:r>
            <a:r>
              <a:rPr lang="en-GB" b="1" dirty="0"/>
              <a:t>Government debt also has a financial life in the Upside Down, where it is used for a variety of reasons including to meet demand for safety, as high quality collateral in funding markets, to price other debt. </a:t>
            </a:r>
            <a:r>
              <a:rPr lang="en-GB" dirty="0"/>
              <a:t>What drives the UD? Most literature: China &amp; other EMs have created a global savings glut, preferring storage into safe US government debt. &amp; to a lesser extent into European GD. US government does not have a mandate to meet the demand for SAs from the rest of the world, then you get SB. This is a Demogorgon of the world of finance that emerges to create debt instruments that appear as safe as US government debt. E.g. AAA-rated MBS. The GFC arises occurs precisely because SB cannot credibly create assets that store value during bad times. You still need one institution of the human world, the CB to preserve safety during crisis. Many of the unconventional policies that the Fed R adopted after 2008, you could tell them as a story of the CB propping up the SAs produced though SB. So when we ask questions about what is the role of the state there, I think we can have a persuasive narrative that the state does not actually produce enough of SAs.  And if it did </a:t>
            </a:r>
            <a:r>
              <a:rPr lang="en-GB" dirty="0" err="1"/>
              <a:t>Poznar</a:t>
            </a:r>
            <a:r>
              <a:rPr lang="en-GB" dirty="0"/>
              <a:t> argues who is a famous theoretician we should use public debt as macro </a:t>
            </a:r>
            <a:r>
              <a:rPr lang="en-GB" dirty="0" err="1"/>
              <a:t>pru</a:t>
            </a:r>
            <a:r>
              <a:rPr lang="en-GB" dirty="0"/>
              <a:t> tools so that the demand for </a:t>
            </a:r>
            <a:r>
              <a:rPr lang="en-GB" dirty="0" err="1"/>
              <a:t>safetly</a:t>
            </a:r>
            <a:r>
              <a:rPr lang="en-GB" dirty="0"/>
              <a:t> is not met by more fragile private innovation that then requires that the state extends a safety net to backstop it.</a:t>
            </a:r>
          </a:p>
          <a:p>
            <a:endParaRPr lang="en-GB" dirty="0"/>
          </a:p>
          <a:p>
            <a:r>
              <a:rPr lang="en-GB" dirty="0"/>
              <a:t>That story of the </a:t>
            </a:r>
            <a:r>
              <a:rPr lang="en-GB" dirty="0" err="1"/>
              <a:t>demagorgon</a:t>
            </a:r>
            <a:r>
              <a:rPr lang="en-GB" dirty="0"/>
              <a:t> is much more complicated. GFS increasing organized around securities markets &amp; derivatives markets. What we now call MBF. It’s a world where we have institutional investors, asset managers</a:t>
            </a:r>
          </a:p>
          <a:p>
            <a:r>
              <a:rPr lang="en-GB" dirty="0"/>
              <a:t>Who are stepping into the void left by the withdrawal of the welfare state.</a:t>
            </a:r>
          </a:p>
          <a:p>
            <a:endParaRPr lang="en-GB" dirty="0"/>
          </a:p>
          <a:p>
            <a:r>
              <a:rPr lang="en-US" b="1" dirty="0"/>
              <a:t>Towards a theory of shadow money</a:t>
            </a:r>
          </a:p>
          <a:p>
            <a:r>
              <a:rPr lang="en-US" b="1" dirty="0"/>
              <a:t>By </a:t>
            </a:r>
            <a:r>
              <a:rPr lang="en-US" b="1" dirty="0">
                <a:hlinkClick r:id="rId3"/>
              </a:rPr>
              <a:t>Daniela Gabor</a:t>
            </a:r>
            <a:r>
              <a:rPr lang="en-US" b="1" dirty="0"/>
              <a:t> and </a:t>
            </a:r>
            <a:r>
              <a:rPr lang="en-US" b="1" dirty="0">
                <a:hlinkClick r:id="rId4"/>
              </a:rPr>
              <a:t>Jakob </a:t>
            </a:r>
            <a:r>
              <a:rPr lang="en-US" b="1" dirty="0" err="1">
                <a:hlinkClick r:id="rId4"/>
              </a:rPr>
              <a:t>Vestergaard</a:t>
            </a:r>
            <a:endParaRPr lang="en-US" b="1" dirty="0"/>
          </a:p>
          <a:p>
            <a:r>
              <a:rPr lang="en-US" b="1" dirty="0"/>
              <a:t>Struggles over shadow money today echo 19th century struggles over bank deposits.</a:t>
            </a:r>
          </a:p>
          <a:p>
            <a:r>
              <a:rPr lang="en-US" dirty="0"/>
              <a:t>Money, James Buchan once </a:t>
            </a:r>
            <a:r>
              <a:rPr lang="en-US" u="sng" dirty="0">
                <a:hlinkClick r:id="rId5"/>
              </a:rPr>
              <a:t>noted</a:t>
            </a:r>
            <a:r>
              <a:rPr lang="en-US" dirty="0"/>
              <a:t>, “is diabolically hard to write about.” It has been described as a promise to pay, a social relation, </a:t>
            </a:r>
            <a:r>
              <a:rPr lang="en-US" u="sng" dirty="0">
                <a:hlinkClick r:id="rId6"/>
              </a:rPr>
              <a:t>frozen desire</a:t>
            </a:r>
            <a:r>
              <a:rPr lang="en-US" dirty="0"/>
              <a:t>, memory, and fiction. Less daunted, Hyman Minsky was interested by promises of unknown and changing </a:t>
            </a:r>
            <a:r>
              <a:rPr lang="en-US" u="sng" dirty="0">
                <a:hlinkClick r:id="rId7"/>
              </a:rPr>
              <a:t>properties</a:t>
            </a:r>
            <a:r>
              <a:rPr lang="en-US" dirty="0"/>
              <a:t>. </a:t>
            </a:r>
          </a:p>
          <a:p>
            <a:r>
              <a:rPr lang="en-US" dirty="0"/>
              <a:t>Minsky famously quipped that everyone can create new money; the problem is to get it accepted as such by others</a:t>
            </a:r>
          </a:p>
          <a:p>
            <a:r>
              <a:rPr lang="en-US" dirty="0"/>
              <a:t>Money is </a:t>
            </a:r>
            <a:r>
              <a:rPr lang="en-US" u="sng" dirty="0">
                <a:hlinkClick r:id="rId8"/>
              </a:rPr>
              <a:t>hierarchical</a:t>
            </a:r>
            <a:r>
              <a:rPr lang="en-US" dirty="0"/>
              <a:t>, and moneyness is a question of immediate convertibility without loss of value (at par exchange, on demand).</a:t>
            </a:r>
          </a:p>
          <a:p>
            <a:endParaRPr lang="en-GB" dirty="0"/>
          </a:p>
          <a:p>
            <a:r>
              <a:rPr lang="en-US" dirty="0"/>
              <a:t>https://www.wsj.com/articles/yale-professor-who-had-controversial-role-in-the-crisis-now-teaches-about-it-1526047200?mod=searchresults&amp;page=1&amp;pos=1</a:t>
            </a:r>
          </a:p>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27</a:t>
            </a:fld>
            <a:endParaRPr lang="en-US"/>
          </a:p>
        </p:txBody>
      </p:sp>
    </p:spTree>
    <p:extLst>
      <p:ext uri="{BB962C8B-B14F-4D97-AF65-F5344CB8AC3E}">
        <p14:creationId xmlns:p14="http://schemas.microsoft.com/office/powerpoint/2010/main" val="2728388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/@she41012/monetary-systems-are-hierarchical-3-facts-you-must-know-about-money-2c7388149249</a:t>
            </a:r>
          </a:p>
        </p:txBody>
      </p:sp>
      <p:sp>
        <p:nvSpPr>
          <p:cNvPr id="4" name="Slide Number Placeholder 3"/>
          <p:cNvSpPr>
            <a:spLocks noGrp="1"/>
          </p:cNvSpPr>
          <p:nvPr>
            <p:ph type="sldNum" sz="quarter" idx="5"/>
          </p:nvPr>
        </p:nvSpPr>
        <p:spPr/>
        <p:txBody>
          <a:bodyPr/>
          <a:lstStyle/>
          <a:p>
            <a:fld id="{ABF6B237-86C8-44E6-8775-3AF6ED49ACB0}" type="slidenum">
              <a:rPr lang="en-US" smtClean="0"/>
              <a:t>28</a:t>
            </a:fld>
            <a:endParaRPr lang="en-US"/>
          </a:p>
        </p:txBody>
      </p:sp>
    </p:spTree>
    <p:extLst>
      <p:ext uri="{BB962C8B-B14F-4D97-AF65-F5344CB8AC3E}">
        <p14:creationId xmlns:p14="http://schemas.microsoft.com/office/powerpoint/2010/main" val="1622504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http://demonocracy.info/infographics/usa/us_debt/us_debt.html </a:t>
            </a:r>
          </a:p>
          <a:p>
            <a:r>
              <a:rPr lang="en-GB" dirty="0"/>
              <a:t>If you spent $1mi a day since the birth of Christ, you would still not have spent $1tr.</a:t>
            </a:r>
          </a:p>
          <a:p>
            <a:r>
              <a:rPr lang="en-US" dirty="0"/>
              <a:t>$100,000,000 Fits nicely on an ISO / Military standard sized pallet. </a:t>
            </a:r>
            <a:endParaRPr lang="en-GB" dirty="0"/>
          </a:p>
          <a:p>
            <a:r>
              <a:rPr lang="en-US" dirty="0"/>
              <a:t>The couch is made from $46.7 million of crispy $100 bills.</a:t>
            </a:r>
          </a:p>
          <a:p>
            <a:endParaRPr lang="en-GB" dirty="0"/>
          </a:p>
          <a:p>
            <a:r>
              <a:rPr lang="en-GB" dirty="0"/>
              <a:t>G</a:t>
            </a:r>
            <a:r>
              <a:rPr lang="en-US" dirty="0" err="1"/>
              <a:t>abor</a:t>
            </a:r>
            <a:r>
              <a:rPr lang="en-US" dirty="0"/>
              <a:t>: When I think of the drivers of the demand for safe assets, I think of BlackRock, for e.g.  with AUM of  $6tr. Which is 3x as large as the largest global bank. </a:t>
            </a:r>
          </a:p>
          <a:p>
            <a:r>
              <a:rPr lang="en-GB" dirty="0"/>
              <a:t>So when I think about SA, along with Zoltan </a:t>
            </a:r>
            <a:r>
              <a:rPr lang="en-GB" dirty="0" err="1"/>
              <a:t>Poznar</a:t>
            </a:r>
            <a:r>
              <a:rPr lang="en-GB" dirty="0"/>
              <a:t>, of the world of BR, of leveraged investors, &amp; institutional pools, for whom money &amp; SAs begin where bank deposits end. This is where SB &amp; what we call SM come into the story. </a:t>
            </a:r>
            <a:endParaRPr lang="en-US" dirty="0"/>
          </a:p>
          <a:p>
            <a:r>
              <a:rPr lang="en-US" dirty="0"/>
              <a:t>The easiest way to define SM is to think of an asset manager whose daily cash needs have to take into account  potential </a:t>
            </a:r>
            <a:r>
              <a:rPr lang="en-US" b="1" dirty="0"/>
              <a:t>redemptions</a:t>
            </a:r>
            <a:r>
              <a:rPr lang="en-US" dirty="0"/>
              <a:t>, but also </a:t>
            </a:r>
            <a:r>
              <a:rPr lang="en-US" b="1" dirty="0"/>
              <a:t>margin maintenance </a:t>
            </a:r>
            <a:r>
              <a:rPr lang="en-US" dirty="0"/>
              <a:t>relating to derivatives trading, to securities financing. This AM needs a safe debt instrument that can be easily converted into CB money to meet this commitments related to possible redemptions &amp; margin maintenance.  For many </a:t>
            </a:r>
            <a:r>
              <a:rPr lang="en-US" dirty="0" err="1"/>
              <a:t>Ams</a:t>
            </a:r>
            <a:r>
              <a:rPr lang="en-US" dirty="0"/>
              <a:t> the monetary services provided by repo are preferable to those provided by government bonds. For most </a:t>
            </a:r>
            <a:r>
              <a:rPr lang="en-US" dirty="0" err="1"/>
              <a:t>Ams</a:t>
            </a:r>
            <a:r>
              <a:rPr lang="en-US" dirty="0"/>
              <a:t> a repo is a safer instrument than a bond because it provides better monetary services. (Like a checking account.)  	</a:t>
            </a:r>
          </a:p>
        </p:txBody>
      </p:sp>
      <p:sp>
        <p:nvSpPr>
          <p:cNvPr id="4" name="Slide Number Placeholder 3"/>
          <p:cNvSpPr>
            <a:spLocks noGrp="1"/>
          </p:cNvSpPr>
          <p:nvPr>
            <p:ph type="sldNum" sz="quarter" idx="10"/>
          </p:nvPr>
        </p:nvSpPr>
        <p:spPr/>
        <p:txBody>
          <a:bodyPr/>
          <a:lstStyle/>
          <a:p>
            <a:fld id="{ABF6B237-86C8-44E6-8775-3AF6ED49ACB0}" type="slidenum">
              <a:rPr lang="en-US" smtClean="0"/>
              <a:t>29</a:t>
            </a:fld>
            <a:endParaRPr lang="en-US"/>
          </a:p>
        </p:txBody>
      </p:sp>
    </p:spTree>
    <p:extLst>
      <p:ext uri="{BB962C8B-B14F-4D97-AF65-F5344CB8AC3E}">
        <p14:creationId xmlns:p14="http://schemas.microsoft.com/office/powerpoint/2010/main" val="2038443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30</a:t>
            </a:fld>
            <a:endParaRPr lang="en-US"/>
          </a:p>
        </p:txBody>
      </p:sp>
    </p:spTree>
    <p:extLst>
      <p:ext uri="{BB962C8B-B14F-4D97-AF65-F5344CB8AC3E}">
        <p14:creationId xmlns:p14="http://schemas.microsoft.com/office/powerpoint/2010/main" val="105311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Thanks for the introduction. Building on that, this is my journey to systemic risk specialist in pictures.</a:t>
            </a:r>
          </a:p>
          <a:p>
            <a:r>
              <a:rPr lang="en-GB" dirty="0"/>
              <a:t>It was about here that I stopped writing presentations in </a:t>
            </a:r>
            <a:r>
              <a:rPr lang="en-GB" dirty="0" err="1"/>
              <a:t>LaTeX</a:t>
            </a:r>
            <a:r>
              <a:rPr lang="en-GB" dirty="0"/>
              <a:t> &amp; adopted Power Point. My apologies for the excesses that followed!</a:t>
            </a:r>
          </a:p>
          <a:p>
            <a:r>
              <a:rPr lang="en-GB" dirty="0"/>
              <a:t>My journey echoes that of many people in the room, from a micro to macro. From derivative pricing under the assumptions of complete markets, &amp; existence of a Martingale pricing measure, to realizing that there was bigger world out there – where there were departures from the perfect markets that we invented, with transaction costs &amp; loss of liquidity, &amp; human behaviour, &amp; a real economy outside of the financial system etc…</a:t>
            </a:r>
          </a:p>
          <a:p>
            <a:r>
              <a:rPr lang="en-GB" dirty="0" err="1"/>
              <a:t>Homoquantumelectrodynamicus</a:t>
            </a:r>
            <a:endParaRPr lang="en-GB" dirty="0"/>
          </a:p>
          <a:p>
            <a:r>
              <a:rPr lang="en-GB" dirty="0" err="1"/>
              <a:t>Homofactormodelicus</a:t>
            </a:r>
            <a:endParaRPr lang="en-GB" dirty="0"/>
          </a:p>
          <a:p>
            <a:r>
              <a:rPr lang="en-GB" dirty="0" err="1"/>
              <a:t>Homoriskneutralpricicus</a:t>
            </a:r>
            <a:endParaRPr lang="en-GB" dirty="0"/>
          </a:p>
          <a:p>
            <a:r>
              <a:rPr lang="en-GB" dirty="0" err="1"/>
              <a:t>Homoenterpriseriskmanagementicus</a:t>
            </a:r>
            <a:endParaRPr lang="en-GB" dirty="0"/>
          </a:p>
          <a:p>
            <a:r>
              <a:rPr lang="en-GB" dirty="0" err="1"/>
              <a:t>Homoriskspecialisticus</a:t>
            </a:r>
            <a:r>
              <a:rPr lang="en-GB" dirty="0"/>
              <a:t> = </a:t>
            </a:r>
            <a:r>
              <a:rPr lang="en-GB" dirty="0" err="1"/>
              <a:t>HomoIthinkyourassumptionsaboutcompletemarketswerefancifulicus</a:t>
            </a:r>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3</a:t>
            </a:fld>
            <a:endParaRPr lang="en-US"/>
          </a:p>
        </p:txBody>
      </p:sp>
    </p:spTree>
    <p:extLst>
      <p:ext uri="{BB962C8B-B14F-4D97-AF65-F5344CB8AC3E}">
        <p14:creationId xmlns:p14="http://schemas.microsoft.com/office/powerpoint/2010/main" val="2916806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Plumbing (</a:t>
            </a:r>
            <a:r>
              <a:rPr lang="en-GB" dirty="0" err="1"/>
              <a:t>plumbum</a:t>
            </a:r>
            <a:r>
              <a:rPr lang="en-GB" dirty="0"/>
              <a:t>=lead) of the financial system. L is for Lead piping – to be replaced with something less toxic.</a:t>
            </a:r>
          </a:p>
          <a:p>
            <a:endParaRPr lang="en-GB" dirty="0"/>
          </a:p>
          <a:p>
            <a:r>
              <a:rPr lang="en-GB" dirty="0"/>
              <a:t>https://repowatch.org/2018/05/09/yelling-fire-but-no-one-moves/</a:t>
            </a:r>
          </a:p>
          <a:p>
            <a:r>
              <a:rPr lang="en-US" dirty="0"/>
              <a:t>https://www.imf.org/en/Publications/WP/Issues/2018/03/19/Leverage-A-Broader-View-45720 </a:t>
            </a:r>
          </a:p>
          <a:p>
            <a:r>
              <a:rPr lang="en-US" dirty="0"/>
              <a:t>https://www.brookings.edu/wp-content/uploads/2018/03/5_kimetal.pdf </a:t>
            </a:r>
          </a:p>
          <a:p>
            <a:endParaRPr lang="en-GB" dirty="0"/>
          </a:p>
          <a:p>
            <a:r>
              <a:rPr lang="en-US" dirty="0"/>
              <a:t>Repo is now “the globe’s most monolithic pot of dollars. Moreover, by all accounts, repo is the primary source of funding for the growing, non-bank source of lending funds, (https://seekingalpha.com/author/kurt-dew/articles#regular_articles)</a:t>
            </a:r>
          </a:p>
          <a:p>
            <a:endParaRPr lang="en-US" dirty="0"/>
          </a:p>
          <a:p>
            <a:endParaRPr lang="en-US" dirty="0"/>
          </a:p>
          <a:p>
            <a:r>
              <a:rPr lang="en-US" dirty="0"/>
              <a:t>Non-banks can include </a:t>
            </a:r>
            <a:r>
              <a:rPr lang="en-US" b="1" dirty="0"/>
              <a:t>money</a:t>
            </a:r>
            <a:r>
              <a:rPr lang="en-US" dirty="0"/>
              <a:t> </a:t>
            </a:r>
            <a:r>
              <a:rPr lang="en-US" b="1" dirty="0"/>
              <a:t>market</a:t>
            </a:r>
            <a:r>
              <a:rPr lang="en-US" dirty="0"/>
              <a:t> </a:t>
            </a:r>
            <a:r>
              <a:rPr lang="en-US" b="1" dirty="0"/>
              <a:t>funds</a:t>
            </a:r>
            <a:r>
              <a:rPr lang="en-US" dirty="0"/>
              <a:t>, </a:t>
            </a:r>
            <a:r>
              <a:rPr lang="en-US" b="1" dirty="0"/>
              <a:t>mortgage companies</a:t>
            </a:r>
            <a:r>
              <a:rPr lang="en-US" dirty="0"/>
              <a:t>, hedge funds, insurance companies, pension plans, foundations. endowments, government and corporate treasurers, real estate investment trusts, </a:t>
            </a:r>
            <a:r>
              <a:rPr lang="en-US" b="1" dirty="0"/>
              <a:t>corporate credit unions</a:t>
            </a:r>
            <a:r>
              <a:rPr lang="en-US" dirty="0"/>
              <a:t>,  other asset managers and households.</a:t>
            </a:r>
          </a:p>
          <a:p>
            <a:endParaRPr lang="en-GB" dirty="0"/>
          </a:p>
          <a:p>
            <a:pPr fontAlgn="base"/>
            <a:r>
              <a:rPr lang="en-US" dirty="0"/>
              <a:t>For one thing, regulators don’t track or oversee non-banks the way they do banks. Therefore, non-banks can more easily overreach and regulators may not know when financial markets are getting overextended. </a:t>
            </a:r>
          </a:p>
          <a:p>
            <a:pPr fontAlgn="base"/>
            <a:r>
              <a:rPr lang="en-US" dirty="0"/>
              <a:t>Then, when there’s a run on the non-banks because their funders see problems and withdraw their money, non-banks will not have the resources or government support to keep credit flowing to the broader economy during the crisis, the way banks do.  The economy will strangle.</a:t>
            </a:r>
          </a:p>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31</a:t>
            </a:fld>
            <a:endParaRPr lang="en-US"/>
          </a:p>
        </p:txBody>
      </p:sp>
    </p:spTree>
    <p:extLst>
      <p:ext uri="{BB962C8B-B14F-4D97-AF65-F5344CB8AC3E}">
        <p14:creationId xmlns:p14="http://schemas.microsoft.com/office/powerpoint/2010/main" val="390714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F6B237-86C8-44E6-8775-3AF6ED49ACB0}" type="slidenum">
              <a:rPr lang="en-US" smtClean="0"/>
              <a:t>34</a:t>
            </a:fld>
            <a:endParaRPr lang="en-US"/>
          </a:p>
        </p:txBody>
      </p:sp>
    </p:spTree>
    <p:extLst>
      <p:ext uri="{BB962C8B-B14F-4D97-AF65-F5344CB8AC3E}">
        <p14:creationId xmlns:p14="http://schemas.microsoft.com/office/powerpoint/2010/main" val="505022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35</a:t>
            </a:fld>
            <a:endParaRPr lang="en-US"/>
          </a:p>
        </p:txBody>
      </p:sp>
    </p:spTree>
    <p:extLst>
      <p:ext uri="{BB962C8B-B14F-4D97-AF65-F5344CB8AC3E}">
        <p14:creationId xmlns:p14="http://schemas.microsoft.com/office/powerpoint/2010/main" val="725112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37</a:t>
            </a:fld>
            <a:endParaRPr lang="en-US"/>
          </a:p>
        </p:txBody>
      </p:sp>
    </p:spTree>
    <p:extLst>
      <p:ext uri="{BB962C8B-B14F-4D97-AF65-F5344CB8AC3E}">
        <p14:creationId xmlns:p14="http://schemas.microsoft.com/office/powerpoint/2010/main" val="2581811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Composite indicator of systemic stress CISS</a:t>
            </a:r>
          </a:p>
          <a:p>
            <a:r>
              <a:rPr lang="en-US" dirty="0"/>
              <a:t>Probability of a simultaneous default</a:t>
            </a:r>
          </a:p>
        </p:txBody>
      </p:sp>
      <p:sp>
        <p:nvSpPr>
          <p:cNvPr id="4" name="Slide Number Placeholder 3"/>
          <p:cNvSpPr>
            <a:spLocks noGrp="1"/>
          </p:cNvSpPr>
          <p:nvPr>
            <p:ph type="sldNum" sz="quarter" idx="10"/>
          </p:nvPr>
        </p:nvSpPr>
        <p:spPr/>
        <p:txBody>
          <a:bodyPr/>
          <a:lstStyle/>
          <a:p>
            <a:fld id="{ABF6B237-86C8-44E6-8775-3AF6ED49ACB0}" type="slidenum">
              <a:rPr lang="en-US" smtClean="0"/>
              <a:t>38</a:t>
            </a:fld>
            <a:endParaRPr lang="en-US"/>
          </a:p>
        </p:txBody>
      </p:sp>
    </p:spTree>
    <p:extLst>
      <p:ext uri="{BB962C8B-B14F-4D97-AF65-F5344CB8AC3E}">
        <p14:creationId xmlns:p14="http://schemas.microsoft.com/office/powerpoint/2010/main" val="3828982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https://www.treasury.gov/initiatives/wsr/Documents/OFR-%20Hartmann.pdf </a:t>
            </a:r>
          </a:p>
          <a:p>
            <a:r>
              <a:rPr lang="en-CA" dirty="0"/>
              <a:t>A mind-map of the types of data used for macroprudential oversight. </a:t>
            </a:r>
          </a:p>
        </p:txBody>
      </p:sp>
      <p:sp>
        <p:nvSpPr>
          <p:cNvPr id="4" name="Slide Number Placeholder 3"/>
          <p:cNvSpPr>
            <a:spLocks noGrp="1"/>
          </p:cNvSpPr>
          <p:nvPr>
            <p:ph type="sldNum" sz="quarter" idx="10"/>
          </p:nvPr>
        </p:nvSpPr>
        <p:spPr/>
        <p:txBody>
          <a:bodyPr/>
          <a:lstStyle/>
          <a:p>
            <a:fld id="{388DB292-B054-4498-A59A-193A36BB1461}" type="slidenum">
              <a:rPr lang="en-CA" smtClean="0"/>
              <a:t>39</a:t>
            </a:fld>
            <a:endParaRPr lang="en-CA"/>
          </a:p>
        </p:txBody>
      </p:sp>
    </p:spTree>
    <p:extLst>
      <p:ext uri="{BB962C8B-B14F-4D97-AF65-F5344CB8AC3E}">
        <p14:creationId xmlns:p14="http://schemas.microsoft.com/office/powerpoint/2010/main" val="3640948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40</a:t>
            </a:fld>
            <a:endParaRPr lang="en-US"/>
          </a:p>
        </p:txBody>
      </p:sp>
    </p:spTree>
    <p:extLst>
      <p:ext uri="{BB962C8B-B14F-4D97-AF65-F5344CB8AC3E}">
        <p14:creationId xmlns:p14="http://schemas.microsoft.com/office/powerpoint/2010/main" val="2270314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https://www.bis.org/review/r170201c.htm</a:t>
            </a:r>
          </a:p>
          <a:p>
            <a:pPr fontAlgn="base"/>
            <a:r>
              <a:rPr lang="en-US" b="1" dirty="0"/>
              <a:t>Stephen S </a:t>
            </a:r>
            <a:r>
              <a:rPr lang="en-US" b="1" dirty="0" err="1"/>
              <a:t>Poloz</a:t>
            </a:r>
            <a:r>
              <a:rPr lang="en-US" b="1" dirty="0"/>
              <a:t>: Models and the art and science of making monetary policy</a:t>
            </a:r>
          </a:p>
          <a:p>
            <a:pPr fontAlgn="base"/>
            <a:r>
              <a:rPr lang="en-US" dirty="0"/>
              <a:t>Remarks by </a:t>
            </a:r>
            <a:r>
              <a:rPr lang="en-US" dirty="0" err="1"/>
              <a:t>Mr</a:t>
            </a:r>
            <a:r>
              <a:rPr lang="en-US" dirty="0"/>
              <a:t> </a:t>
            </a:r>
            <a:r>
              <a:rPr lang="en-US" dirty="0">
                <a:hlinkClick r:id="rId3"/>
              </a:rPr>
              <a:t>Stephen S </a:t>
            </a:r>
            <a:r>
              <a:rPr lang="en-US" dirty="0" err="1">
                <a:hlinkClick r:id="rId3"/>
              </a:rPr>
              <a:t>Poloz</a:t>
            </a:r>
            <a:r>
              <a:rPr lang="en-US" dirty="0"/>
              <a:t>, Governor of the Bank of Canada, at the University of Alberta School of Business, Edmonton, Alberta, 31 January 2017.</a:t>
            </a:r>
          </a:p>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41</a:t>
            </a:fld>
            <a:endParaRPr lang="en-US"/>
          </a:p>
        </p:txBody>
      </p:sp>
    </p:spTree>
    <p:extLst>
      <p:ext uri="{BB962C8B-B14F-4D97-AF65-F5344CB8AC3E}">
        <p14:creationId xmlns:p14="http://schemas.microsoft.com/office/powerpoint/2010/main" val="1598221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a:t>
            </a:r>
            <a:r>
              <a:rPr lang="en-CA" baseline="0" dirty="0"/>
              <a:t> is an approximate mapping between the</a:t>
            </a:r>
          </a:p>
          <a:p>
            <a:pPr marL="165237" indent="-165237">
              <a:buFont typeface="Arial" panose="020B0604020202020204" pitchFamily="34" charset="0"/>
              <a:buChar char="•"/>
            </a:pPr>
            <a:r>
              <a:rPr lang="en-CA" baseline="0" dirty="0"/>
              <a:t>steps of the macro prudential oversight lifecycle &amp; </a:t>
            </a:r>
          </a:p>
          <a:p>
            <a:pPr marL="165237" indent="-165237">
              <a:buFont typeface="Arial" panose="020B0604020202020204" pitchFamily="34" charset="0"/>
              <a:buChar char="•"/>
            </a:pPr>
            <a:r>
              <a:rPr lang="en-CA" baseline="0" dirty="0"/>
              <a:t>phases of the crisis</a:t>
            </a:r>
          </a:p>
          <a:p>
            <a:pPr marL="165237" indent="-165237">
              <a:buFont typeface="Arial" panose="020B0604020202020204" pitchFamily="34" charset="0"/>
              <a:buChar char="•"/>
            </a:pPr>
            <a:r>
              <a:rPr lang="en-CA" baseline="0" dirty="0"/>
              <a:t>types of models appropriate to the above.</a:t>
            </a:r>
          </a:p>
          <a:p>
            <a:pPr marL="165237" indent="-165237">
              <a:buFont typeface="Arial" panose="020B0604020202020204" pitchFamily="34" charset="0"/>
              <a:buChar char="•"/>
            </a:pPr>
            <a:endParaRPr lang="en-CA" baseline="0" dirty="0"/>
          </a:p>
          <a:p>
            <a:r>
              <a:rPr lang="en-CA" baseline="0" dirty="0"/>
              <a:t>See Sarlin 2014</a:t>
            </a:r>
            <a:endParaRPr lang="en-CA" dirty="0"/>
          </a:p>
        </p:txBody>
      </p:sp>
      <p:sp>
        <p:nvSpPr>
          <p:cNvPr id="4" name="Slide Number Placeholder 3"/>
          <p:cNvSpPr>
            <a:spLocks noGrp="1"/>
          </p:cNvSpPr>
          <p:nvPr>
            <p:ph type="sldNum" sz="quarter" idx="10"/>
          </p:nvPr>
        </p:nvSpPr>
        <p:spPr/>
        <p:txBody>
          <a:bodyPr/>
          <a:lstStyle/>
          <a:p>
            <a:fld id="{388DB292-B054-4498-A59A-193A36BB1461}" type="slidenum">
              <a:rPr lang="en-CA" smtClean="0"/>
              <a:t>42</a:t>
            </a:fld>
            <a:endParaRPr lang="en-CA"/>
          </a:p>
        </p:txBody>
      </p:sp>
    </p:spTree>
    <p:extLst>
      <p:ext uri="{BB962C8B-B14F-4D97-AF65-F5344CB8AC3E}">
        <p14:creationId xmlns:p14="http://schemas.microsoft.com/office/powerpoint/2010/main" val="1399847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43</a:t>
            </a:fld>
            <a:endParaRPr lang="en-US"/>
          </a:p>
        </p:txBody>
      </p:sp>
    </p:spTree>
    <p:extLst>
      <p:ext uri="{BB962C8B-B14F-4D97-AF65-F5344CB8AC3E}">
        <p14:creationId xmlns:p14="http://schemas.microsoft.com/office/powerpoint/2010/main" val="714576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4</a:t>
            </a:fld>
            <a:endParaRPr lang="en-US"/>
          </a:p>
        </p:txBody>
      </p:sp>
    </p:spTree>
    <p:extLst>
      <p:ext uri="{BB962C8B-B14F-4D97-AF65-F5344CB8AC3E}">
        <p14:creationId xmlns:p14="http://schemas.microsoft.com/office/powerpoint/2010/main" val="716117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Warm up to see how Azure </a:t>
            </a:r>
            <a:r>
              <a:rPr lang="en-GB" dirty="0" err="1"/>
              <a:t>Jupyter</a:t>
            </a:r>
            <a:r>
              <a:rPr lang="en-GB" dirty="0"/>
              <a:t> notebooks work. https://notebooks.azure.com/ian-buckley/libraries/systemic-risk/html/R-mFilter.ipynb</a:t>
            </a:r>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44</a:t>
            </a:fld>
            <a:endParaRPr lang="en-US"/>
          </a:p>
        </p:txBody>
      </p:sp>
    </p:spTree>
    <p:extLst>
      <p:ext uri="{BB962C8B-B14F-4D97-AF65-F5344CB8AC3E}">
        <p14:creationId xmlns:p14="http://schemas.microsoft.com/office/powerpoint/2010/main" val="2451487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45</a:t>
            </a:fld>
            <a:endParaRPr lang="en-US"/>
          </a:p>
        </p:txBody>
      </p:sp>
    </p:spTree>
    <p:extLst>
      <p:ext uri="{BB962C8B-B14F-4D97-AF65-F5344CB8AC3E}">
        <p14:creationId xmlns:p14="http://schemas.microsoft.com/office/powerpoint/2010/main" val="2208031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46</a:t>
            </a:fld>
            <a:endParaRPr lang="en-US"/>
          </a:p>
        </p:txBody>
      </p:sp>
    </p:spTree>
    <p:extLst>
      <p:ext uri="{BB962C8B-B14F-4D97-AF65-F5344CB8AC3E}">
        <p14:creationId xmlns:p14="http://schemas.microsoft.com/office/powerpoint/2010/main" val="2553806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CrisisMetrics</a:t>
            </a:r>
            <a:r>
              <a:rPr lang="en-US" dirty="0"/>
              <a:t> lets you visually explore global networks of banking sector interlinkages based on the quarterly BIS International Banking Statistics with exposures from 26 to more than 200 economies ranging back to the 1990s.</a:t>
            </a:r>
          </a:p>
          <a:p>
            <a:endParaRPr lang="en-GB" dirty="0"/>
          </a:p>
          <a:p>
            <a:r>
              <a:rPr lang="en-US" dirty="0"/>
              <a:t>univariate signal extraction and multivariate logit analysis</a:t>
            </a:r>
          </a:p>
          <a:p>
            <a:r>
              <a:rPr lang="en-US" dirty="0"/>
              <a:t>Transformations</a:t>
            </a:r>
          </a:p>
          <a:p>
            <a:r>
              <a:rPr lang="en-US" dirty="0"/>
              <a:t>absolute and relative trend deviations</a:t>
            </a:r>
          </a:p>
          <a:p>
            <a:r>
              <a:rPr lang="en-GB" dirty="0"/>
              <a:t>H</a:t>
            </a:r>
            <a:r>
              <a:rPr lang="en-US" dirty="0" err="1"/>
              <a:t>odrick</a:t>
            </a:r>
            <a:r>
              <a:rPr lang="en-US" dirty="0"/>
              <a:t> Prescott </a:t>
            </a:r>
          </a:p>
          <a:p>
            <a:endParaRPr lang="en-GB" dirty="0"/>
          </a:p>
          <a:p>
            <a:r>
              <a:rPr lang="en-GB" dirty="0"/>
              <a:t>L</a:t>
            </a:r>
            <a:r>
              <a:rPr lang="en-US" dirty="0" err="1"/>
              <a:t>evels</a:t>
            </a:r>
            <a:r>
              <a:rPr lang="en-US" dirty="0"/>
              <a:t> of aggregation: bank or country level.</a:t>
            </a:r>
          </a:p>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47</a:t>
            </a:fld>
            <a:endParaRPr lang="en-US"/>
          </a:p>
        </p:txBody>
      </p:sp>
    </p:spTree>
    <p:extLst>
      <p:ext uri="{BB962C8B-B14F-4D97-AF65-F5344CB8AC3E}">
        <p14:creationId xmlns:p14="http://schemas.microsoft.com/office/powerpoint/2010/main" val="2186316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Bluwstein</a:t>
            </a:r>
            <a:r>
              <a:rPr lang="en-US" dirty="0">
                <a:effectLst/>
              </a:rPr>
              <a:t>, Kristina, Marcus </a:t>
            </a:r>
            <a:r>
              <a:rPr lang="en-US" dirty="0" err="1">
                <a:effectLst/>
              </a:rPr>
              <a:t>Buckmann</a:t>
            </a:r>
            <a:r>
              <a:rPr lang="en-US" dirty="0">
                <a:effectLst/>
              </a:rPr>
              <a:t>, Andreas Joseph, Miao Kang, Sujit Kapadia, and </a:t>
            </a:r>
            <a:r>
              <a:rPr lang="en-US" dirty="0" err="1">
                <a:effectLst/>
              </a:rPr>
              <a:t>Özgür</a:t>
            </a:r>
            <a:r>
              <a:rPr lang="en-US" dirty="0">
                <a:effectLst/>
              </a:rPr>
              <a:t> </a:t>
            </a:r>
            <a:r>
              <a:rPr lang="en-US" dirty="0" err="1">
                <a:effectLst/>
              </a:rPr>
              <a:t>Simsek</a:t>
            </a:r>
            <a:r>
              <a:rPr lang="en-US" dirty="0">
                <a:effectLst/>
              </a:rPr>
              <a:t>. “Credit Growth, the Yield Curve and Financial Crisis Prediction: Evidence from a Machine Learning Approach,” 2020.</a:t>
            </a:r>
          </a:p>
          <a:p>
            <a:endParaRPr lang="en-US" dirty="0"/>
          </a:p>
        </p:txBody>
      </p:sp>
      <p:sp>
        <p:nvSpPr>
          <p:cNvPr id="4" name="Slide Number Placeholder 3"/>
          <p:cNvSpPr>
            <a:spLocks noGrp="1"/>
          </p:cNvSpPr>
          <p:nvPr>
            <p:ph type="sldNum" sz="quarter" idx="5"/>
          </p:nvPr>
        </p:nvSpPr>
        <p:spPr/>
        <p:txBody>
          <a:bodyPr/>
          <a:lstStyle/>
          <a:p>
            <a:fld id="{ABF6B237-86C8-44E6-8775-3AF6ED49ACB0}" type="slidenum">
              <a:rPr lang="en-US" smtClean="0"/>
              <a:t>48</a:t>
            </a:fld>
            <a:endParaRPr lang="en-US"/>
          </a:p>
        </p:txBody>
      </p:sp>
    </p:spTree>
    <p:extLst>
      <p:ext uri="{BB962C8B-B14F-4D97-AF65-F5344CB8AC3E}">
        <p14:creationId xmlns:p14="http://schemas.microsoft.com/office/powerpoint/2010/main" val="75497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50</a:t>
            </a:fld>
            <a:endParaRPr lang="en-US"/>
          </a:p>
        </p:txBody>
      </p:sp>
    </p:spTree>
    <p:extLst>
      <p:ext uri="{BB962C8B-B14F-4D97-AF65-F5344CB8AC3E}">
        <p14:creationId xmlns:p14="http://schemas.microsoft.com/office/powerpoint/2010/main" val="21327357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52</a:t>
            </a:fld>
            <a:endParaRPr lang="en-US"/>
          </a:p>
        </p:txBody>
      </p:sp>
    </p:spTree>
    <p:extLst>
      <p:ext uri="{BB962C8B-B14F-4D97-AF65-F5344CB8AC3E}">
        <p14:creationId xmlns:p14="http://schemas.microsoft.com/office/powerpoint/2010/main" val="1489192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53</a:t>
            </a:fld>
            <a:endParaRPr lang="en-US"/>
          </a:p>
        </p:txBody>
      </p:sp>
    </p:spTree>
    <p:extLst>
      <p:ext uri="{BB962C8B-B14F-4D97-AF65-F5344CB8AC3E}">
        <p14:creationId xmlns:p14="http://schemas.microsoft.com/office/powerpoint/2010/main" val="22590675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66">
              <a:defRPr/>
            </a:pPr>
            <a:r>
              <a:rPr lang="en-CA" dirty="0"/>
              <a:t>Some indicators are statistical measures of conditional distributions of a firm’s return (or P&amp;L) conditional on a crisis event befalling the market. E.g. CoVaR, MES. Others incorporate balance sheet data to estimate required bail-out funds. SRISK.</a:t>
            </a:r>
          </a:p>
          <a:p>
            <a:endParaRPr lang="en-US" dirty="0"/>
          </a:p>
          <a:p>
            <a:r>
              <a:rPr lang="en-US" dirty="0"/>
              <a:t>http://www3.tcmb.gov.tr/konferanslar/fsr/GRAY_presentation.pdf </a:t>
            </a:r>
          </a:p>
          <a:p>
            <a:r>
              <a:rPr lang="en-GB" dirty="0"/>
              <a:t>D</a:t>
            </a:r>
            <a:r>
              <a:rPr lang="en-US" dirty="0"/>
              <a:t>ale Gray</a:t>
            </a:r>
          </a:p>
        </p:txBody>
      </p:sp>
      <p:sp>
        <p:nvSpPr>
          <p:cNvPr id="4" name="Slide Number Placeholder 3"/>
          <p:cNvSpPr>
            <a:spLocks noGrp="1"/>
          </p:cNvSpPr>
          <p:nvPr>
            <p:ph type="sldNum" sz="quarter" idx="10"/>
          </p:nvPr>
        </p:nvSpPr>
        <p:spPr/>
        <p:txBody>
          <a:bodyPr/>
          <a:lstStyle/>
          <a:p>
            <a:fld id="{ABF6B237-86C8-44E6-8775-3AF6ED49ACB0}" type="slidenum">
              <a:rPr lang="en-US" smtClean="0"/>
              <a:t>55</a:t>
            </a:fld>
            <a:endParaRPr lang="en-US"/>
          </a:p>
        </p:txBody>
      </p:sp>
    </p:spTree>
    <p:extLst>
      <p:ext uri="{BB962C8B-B14F-4D97-AF65-F5344CB8AC3E}">
        <p14:creationId xmlns:p14="http://schemas.microsoft.com/office/powerpoint/2010/main" val="2372047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http://www.cemla.org/actividades/2013/2013-10-macropudential/2013-10-CoVaR.pdf </a:t>
            </a:r>
          </a:p>
          <a:p>
            <a:r>
              <a:rPr lang="en-US" dirty="0"/>
              <a:t>The “Co” in CoVaR stands for Conditional, Co-movement, Contagion, or Contributing (authors’ own suggestions) </a:t>
            </a:r>
          </a:p>
        </p:txBody>
      </p:sp>
      <p:sp>
        <p:nvSpPr>
          <p:cNvPr id="4" name="Slide Number Placeholder 3"/>
          <p:cNvSpPr>
            <a:spLocks noGrp="1"/>
          </p:cNvSpPr>
          <p:nvPr>
            <p:ph type="sldNum" sz="quarter" idx="10"/>
          </p:nvPr>
        </p:nvSpPr>
        <p:spPr/>
        <p:txBody>
          <a:bodyPr/>
          <a:lstStyle/>
          <a:p>
            <a:fld id="{ABF6B237-86C8-44E6-8775-3AF6ED49ACB0}" type="slidenum">
              <a:rPr lang="en-US" smtClean="0"/>
              <a:t>56</a:t>
            </a:fld>
            <a:endParaRPr lang="en-US"/>
          </a:p>
        </p:txBody>
      </p:sp>
    </p:spTree>
    <p:extLst>
      <p:ext uri="{BB962C8B-B14F-4D97-AF65-F5344CB8AC3E}">
        <p14:creationId xmlns:p14="http://schemas.microsoft.com/office/powerpoint/2010/main" val="169990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F6B237-86C8-44E6-8775-3AF6ED49ACB0}" type="slidenum">
              <a:rPr lang="en-US" smtClean="0"/>
              <a:t>5</a:t>
            </a:fld>
            <a:endParaRPr lang="en-US"/>
          </a:p>
        </p:txBody>
      </p:sp>
    </p:spTree>
    <p:extLst>
      <p:ext uri="{BB962C8B-B14F-4D97-AF65-F5344CB8AC3E}">
        <p14:creationId xmlns:p14="http://schemas.microsoft.com/office/powerpoint/2010/main" val="513281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hlinkClick r:id="rId3"/>
              </a:rPr>
              <a:t>http://globalriskinstitute.org/publications/analysis-srisk-measure-application-canadian-banking-insurance-industries/</a:t>
            </a:r>
          </a:p>
          <a:p>
            <a:pPr defTabSz="914266">
              <a:defRPr/>
            </a:pPr>
            <a:r>
              <a:rPr lang="en-US" dirty="0"/>
              <a:t>Thomas F. Coleman, University of Waterloo, Global Risk Institute, Alex LaPlante, Global Risk Institute, Alexey </a:t>
            </a:r>
            <a:r>
              <a:rPr lang="en-US" dirty="0" err="1"/>
              <a:t>Rubtsov</a:t>
            </a:r>
            <a:r>
              <a:rPr lang="en-US" dirty="0"/>
              <a:t>, Global Risk Institute</a:t>
            </a:r>
            <a:endParaRPr lang="en-US" u="sng" dirty="0">
              <a:hlinkClick r:id="rId3"/>
            </a:endParaRPr>
          </a:p>
          <a:p>
            <a:r>
              <a:rPr lang="en-US" u="sng" dirty="0">
                <a:hlinkClick r:id="rId3"/>
              </a:rPr>
              <a:t>https://vlab.stern.nyu.edu/public/static/NYFed.18Nov2011.pdf</a:t>
            </a:r>
          </a:p>
          <a:p>
            <a:r>
              <a:rPr lang="en-US" u="sng" dirty="0">
                <a:hlinkClick r:id="rId3"/>
              </a:rPr>
              <a:t>https://vlab.stern.nyu.edu/doc/40?topic=mdls </a:t>
            </a:r>
          </a:p>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57</a:t>
            </a:fld>
            <a:endParaRPr lang="en-US"/>
          </a:p>
        </p:txBody>
      </p:sp>
    </p:spTree>
    <p:extLst>
      <p:ext uri="{BB962C8B-B14F-4D97-AF65-F5344CB8AC3E}">
        <p14:creationId xmlns:p14="http://schemas.microsoft.com/office/powerpoint/2010/main" val="5265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58</a:t>
            </a:fld>
            <a:endParaRPr lang="en-US"/>
          </a:p>
        </p:txBody>
      </p:sp>
    </p:spTree>
    <p:extLst>
      <p:ext uri="{BB962C8B-B14F-4D97-AF65-F5344CB8AC3E}">
        <p14:creationId xmlns:p14="http://schemas.microsoft.com/office/powerpoint/2010/main" val="1220593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Exploring best practice</a:t>
            </a:r>
          </a:p>
          <a:p>
            <a:r>
              <a:rPr lang="en-GB" dirty="0"/>
              <a:t>L is for LAMBDA &amp; LANGUAGE</a:t>
            </a:r>
            <a:endParaRPr lang="en-US" dirty="0"/>
          </a:p>
          <a:p>
            <a:r>
              <a:rPr lang="en-US" dirty="0"/>
              <a:t>http://globalriskinstitute.org/researches/systemic-risk-benchmarking-study-srisk-graph-test/</a:t>
            </a:r>
          </a:p>
        </p:txBody>
      </p:sp>
      <p:sp>
        <p:nvSpPr>
          <p:cNvPr id="4" name="Slide Number Placeholder 3"/>
          <p:cNvSpPr>
            <a:spLocks noGrp="1"/>
          </p:cNvSpPr>
          <p:nvPr>
            <p:ph type="sldNum" sz="quarter" idx="10"/>
          </p:nvPr>
        </p:nvSpPr>
        <p:spPr/>
        <p:txBody>
          <a:bodyPr/>
          <a:lstStyle/>
          <a:p>
            <a:fld id="{ABF6B237-86C8-44E6-8775-3AF6ED49ACB0}" type="slidenum">
              <a:rPr lang="en-US" smtClean="0"/>
              <a:t>59</a:t>
            </a:fld>
            <a:endParaRPr lang="en-US"/>
          </a:p>
        </p:txBody>
      </p:sp>
    </p:spTree>
    <p:extLst>
      <p:ext uri="{BB962C8B-B14F-4D97-AF65-F5344CB8AC3E}">
        <p14:creationId xmlns:p14="http://schemas.microsoft.com/office/powerpoint/2010/main" val="4136916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61</a:t>
            </a:fld>
            <a:endParaRPr lang="en-US"/>
          </a:p>
        </p:txBody>
      </p:sp>
    </p:spTree>
    <p:extLst>
      <p:ext uri="{BB962C8B-B14F-4D97-AF65-F5344CB8AC3E}">
        <p14:creationId xmlns:p14="http://schemas.microsoft.com/office/powerpoint/2010/main" val="1329498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62</a:t>
            </a:fld>
            <a:endParaRPr lang="en-US"/>
          </a:p>
        </p:txBody>
      </p:sp>
    </p:spTree>
    <p:extLst>
      <p:ext uri="{BB962C8B-B14F-4D97-AF65-F5344CB8AC3E}">
        <p14:creationId xmlns:p14="http://schemas.microsoft.com/office/powerpoint/2010/main" val="1698608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t>This is an extremely useful diagram for understanding the different</a:t>
            </a:r>
            <a:r>
              <a:rPr lang="en-CA" altLang="en-US" baseline="0" dirty="0"/>
              <a:t> approaches to modelling interconnectedness, from the federal reserve.</a:t>
            </a:r>
          </a:p>
          <a:p>
            <a:pPr marL="171425" indent="-171425" defTabSz="914266">
              <a:buFont typeface="Arial" panose="020B0604020202020204" pitchFamily="34" charset="0"/>
              <a:buChar char="•"/>
              <a:defRPr/>
            </a:pPr>
            <a:r>
              <a:rPr lang="en-CA" altLang="en-US" baseline="0" dirty="0"/>
              <a:t>On the </a:t>
            </a:r>
            <a:r>
              <a:rPr lang="en-CA" altLang="en-US" b="1" baseline="0" dirty="0"/>
              <a:t>left</a:t>
            </a:r>
            <a:r>
              <a:rPr lang="en-CA" altLang="en-US" baseline="0" dirty="0"/>
              <a:t> are the direct &amp; indirect approaches for by some means arriving at a network. (I.e. some nodes, links &amp; link strengths.)</a:t>
            </a:r>
          </a:p>
          <a:p>
            <a:pPr marL="171425" indent="-171425">
              <a:buFont typeface="Arial" panose="020B0604020202020204" pitchFamily="34" charset="0"/>
              <a:buChar char="•"/>
            </a:pPr>
            <a:r>
              <a:rPr lang="en-CA" altLang="en-US" baseline="0" dirty="0"/>
              <a:t>On the </a:t>
            </a:r>
            <a:r>
              <a:rPr lang="en-CA" altLang="en-US" b="1" baseline="0" dirty="0"/>
              <a:t>right</a:t>
            </a:r>
            <a:r>
              <a:rPr lang="en-CA" altLang="en-US" baseline="0" dirty="0"/>
              <a:t> are approaches that neither yield nor require an explicit network.</a:t>
            </a:r>
          </a:p>
          <a:p>
            <a:pPr marL="171425" indent="-171425">
              <a:buFont typeface="Arial" panose="020B0604020202020204" pitchFamily="34" charset="0"/>
              <a:buChar char="•"/>
            </a:pPr>
            <a:r>
              <a:rPr lang="en-CA" altLang="en-US" baseline="0" dirty="0"/>
              <a:t>This diagram does not include the possibility of network link predication from balance sheet (node) data using entropy maximization or other methods</a:t>
            </a:r>
            <a:endParaRPr lang="en-CA" altLang="en-US" dirty="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800">
                <a:solidFill>
                  <a:schemeClr val="tx1"/>
                </a:solidFill>
                <a:latin typeface="Calibri" pitchFamily="34" charset="0"/>
                <a:ea typeface="MS PGothic" pitchFamily="34" charset="-128"/>
              </a:defRPr>
            </a:lvl1pPr>
            <a:lvl2pPr marL="741105" indent="-284064" eaLnBrk="0" hangingPunct="0">
              <a:spcBef>
                <a:spcPct val="30000"/>
              </a:spcBef>
              <a:defRPr sz="800">
                <a:solidFill>
                  <a:schemeClr val="tx1"/>
                </a:solidFill>
                <a:latin typeface="Calibri" pitchFamily="34" charset="0"/>
                <a:ea typeface="MS PGothic" pitchFamily="34" charset="-128"/>
              </a:defRPr>
            </a:lvl2pPr>
            <a:lvl3pPr marL="1141015" indent="-226935" eaLnBrk="0" hangingPunct="0">
              <a:spcBef>
                <a:spcPct val="30000"/>
              </a:spcBef>
              <a:defRPr sz="800">
                <a:solidFill>
                  <a:schemeClr val="tx1"/>
                </a:solidFill>
                <a:latin typeface="Calibri" pitchFamily="34" charset="0"/>
                <a:ea typeface="MS PGothic" pitchFamily="34" charset="-128"/>
              </a:defRPr>
            </a:lvl3pPr>
            <a:lvl4pPr marL="1596469" indent="-226935" eaLnBrk="0" hangingPunct="0">
              <a:spcBef>
                <a:spcPct val="30000"/>
              </a:spcBef>
              <a:defRPr sz="800">
                <a:solidFill>
                  <a:schemeClr val="tx1"/>
                </a:solidFill>
                <a:latin typeface="Calibri" pitchFamily="34" charset="0"/>
                <a:ea typeface="MS PGothic" pitchFamily="34" charset="-128"/>
              </a:defRPr>
            </a:lvl4pPr>
            <a:lvl5pPr marL="2053509" indent="-226935" eaLnBrk="0" hangingPunct="0">
              <a:spcBef>
                <a:spcPct val="30000"/>
              </a:spcBef>
              <a:defRPr sz="800">
                <a:solidFill>
                  <a:schemeClr val="tx1"/>
                </a:solidFill>
                <a:latin typeface="Calibri" pitchFamily="34" charset="0"/>
                <a:ea typeface="MS PGothic" pitchFamily="34" charset="-128"/>
              </a:defRPr>
            </a:lvl5pPr>
            <a:lvl6pPr marL="2510550" indent="-226935" eaLnBrk="0" fontAlgn="base" hangingPunct="0">
              <a:spcBef>
                <a:spcPct val="30000"/>
              </a:spcBef>
              <a:spcAft>
                <a:spcPct val="0"/>
              </a:spcAft>
              <a:defRPr sz="800">
                <a:solidFill>
                  <a:schemeClr val="tx1"/>
                </a:solidFill>
                <a:latin typeface="Calibri" pitchFamily="34" charset="0"/>
                <a:ea typeface="MS PGothic" pitchFamily="34" charset="-128"/>
              </a:defRPr>
            </a:lvl6pPr>
            <a:lvl7pPr marL="2967591" indent="-226935" eaLnBrk="0" fontAlgn="base" hangingPunct="0">
              <a:spcBef>
                <a:spcPct val="30000"/>
              </a:spcBef>
              <a:spcAft>
                <a:spcPct val="0"/>
              </a:spcAft>
              <a:defRPr sz="800">
                <a:solidFill>
                  <a:schemeClr val="tx1"/>
                </a:solidFill>
                <a:latin typeface="Calibri" pitchFamily="34" charset="0"/>
                <a:ea typeface="MS PGothic" pitchFamily="34" charset="-128"/>
              </a:defRPr>
            </a:lvl7pPr>
            <a:lvl8pPr marL="3424631" indent="-226935" eaLnBrk="0" fontAlgn="base" hangingPunct="0">
              <a:spcBef>
                <a:spcPct val="30000"/>
              </a:spcBef>
              <a:spcAft>
                <a:spcPct val="0"/>
              </a:spcAft>
              <a:defRPr sz="800">
                <a:solidFill>
                  <a:schemeClr val="tx1"/>
                </a:solidFill>
                <a:latin typeface="Calibri" pitchFamily="34" charset="0"/>
                <a:ea typeface="MS PGothic" pitchFamily="34" charset="-128"/>
              </a:defRPr>
            </a:lvl8pPr>
            <a:lvl9pPr marL="3881673" indent="-226935" eaLnBrk="0" fontAlgn="base" hangingPunct="0">
              <a:spcBef>
                <a:spcPct val="30000"/>
              </a:spcBef>
              <a:spcAft>
                <a:spcPct val="0"/>
              </a:spcAft>
              <a:defRPr sz="800">
                <a:solidFill>
                  <a:schemeClr val="tx1"/>
                </a:solidFill>
                <a:latin typeface="Calibri" pitchFamily="34" charset="0"/>
                <a:ea typeface="MS PGothic" pitchFamily="34" charset="-128"/>
              </a:defRPr>
            </a:lvl9pPr>
          </a:lstStyle>
          <a:p>
            <a:pPr eaLnBrk="1" hangingPunct="1">
              <a:spcBef>
                <a:spcPct val="0"/>
              </a:spcBef>
            </a:pPr>
            <a:fld id="{D4202E34-C524-433D-A616-A188DBA8037C}" type="slidenum">
              <a:rPr lang="en-US" altLang="en-US" sz="1200">
                <a:solidFill>
                  <a:srgbClr val="000000"/>
                </a:solidFill>
                <a:latin typeface="Gill Sans"/>
                <a:ea typeface="ヒラギノ角ゴ ProN W3"/>
                <a:cs typeface="ヒラギノ角ゴ ProN W3"/>
                <a:sym typeface="Gill Sans"/>
              </a:rPr>
              <a:pPr eaLnBrk="1" hangingPunct="1">
                <a:spcBef>
                  <a:spcPct val="0"/>
                </a:spcBef>
              </a:pPr>
              <a:t>63</a:t>
            </a:fld>
            <a:endParaRPr lang="en-US" altLang="en-US" sz="1200">
              <a:solidFill>
                <a:srgbClr val="000000"/>
              </a:solidFill>
              <a:latin typeface="Gill Sans"/>
              <a:ea typeface="ヒラギノ角ゴ ProN W3"/>
              <a:cs typeface="ヒラギノ角ゴ ProN W3"/>
              <a:sym typeface="Gill Sans"/>
            </a:endParaRPr>
          </a:p>
        </p:txBody>
      </p:sp>
    </p:spTree>
    <p:extLst>
      <p:ext uri="{BB962C8B-B14F-4D97-AF65-F5344CB8AC3E}">
        <p14:creationId xmlns:p14="http://schemas.microsoft.com/office/powerpoint/2010/main" val="2877070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25" indent="-171425">
              <a:buFont typeface="Arial" panose="020B0604020202020204" pitchFamily="34" charset="0"/>
              <a:buChar char="•"/>
            </a:pPr>
            <a:r>
              <a:rPr lang="en-US" dirty="0"/>
              <a:t>Step1: We conceptualize the banking system as a portfolio of banks.</a:t>
            </a:r>
          </a:p>
          <a:p>
            <a:pPr marL="171425" indent="-171425">
              <a:buFont typeface="Arial" panose="020B0604020202020204" pitchFamily="34" charset="0"/>
              <a:buChar char="•"/>
            </a:pPr>
            <a:r>
              <a:rPr lang="en-US" dirty="0"/>
              <a:t>Step 2: For each of the banks included in the portfolio, we obtain empirical measurements of </a:t>
            </a:r>
            <a:r>
              <a:rPr lang="en-US" b="1" dirty="0"/>
              <a:t>probabilities</a:t>
            </a:r>
            <a:r>
              <a:rPr lang="en-US" dirty="0"/>
              <a:t> </a:t>
            </a:r>
            <a:r>
              <a:rPr lang="en-US" b="1" dirty="0"/>
              <a:t>of</a:t>
            </a:r>
            <a:r>
              <a:rPr lang="en-US" dirty="0"/>
              <a:t> </a:t>
            </a:r>
            <a:r>
              <a:rPr lang="en-US" b="1" dirty="0"/>
              <a:t>distress</a:t>
            </a:r>
            <a:r>
              <a:rPr lang="en-US" dirty="0"/>
              <a:t> (</a:t>
            </a:r>
            <a:r>
              <a:rPr lang="en-US" dirty="0" err="1"/>
              <a:t>PoDs</a:t>
            </a:r>
            <a:r>
              <a:rPr lang="en-US" dirty="0"/>
              <a:t>).</a:t>
            </a:r>
          </a:p>
          <a:p>
            <a:pPr marL="171425" indent="-171425">
              <a:buFont typeface="Arial" panose="020B0604020202020204" pitchFamily="34" charset="0"/>
              <a:buChar char="•"/>
            </a:pPr>
            <a:r>
              <a:rPr lang="en-US" dirty="0"/>
              <a:t>Step 3: Making use of the Consistent Information Multivariate Density Optimizing (CIMDO) methodology, presented in Segoviano (2006) and summarized below, and taking as input variables the individual banks’ </a:t>
            </a:r>
            <a:r>
              <a:rPr lang="en-US" dirty="0" err="1"/>
              <a:t>PoDs</a:t>
            </a:r>
            <a:r>
              <a:rPr lang="en-US" dirty="0"/>
              <a:t> estimated in the previous step, we recover the banking system’s (portfolio) multivariate density (BSMD).</a:t>
            </a:r>
          </a:p>
          <a:p>
            <a:pPr marL="171425" indent="-171425">
              <a:buFont typeface="Arial" panose="020B0604020202020204" pitchFamily="34" charset="0"/>
              <a:buChar char="•"/>
            </a:pPr>
            <a:r>
              <a:rPr lang="en-US" dirty="0"/>
              <a:t>Step 4: Based on the BSMD, we estimate the proposed banking stability measures (BSMs). </a:t>
            </a:r>
          </a:p>
          <a:p>
            <a:pPr marL="171425" indent="-171425">
              <a:buFont typeface="Arial" panose="020B0604020202020204" pitchFamily="34" charset="0"/>
              <a:buChar char="•"/>
            </a:pPr>
            <a:endParaRPr lang="en-GB" dirty="0"/>
          </a:p>
          <a:p>
            <a:r>
              <a:rPr lang="en-GB" dirty="0"/>
              <a:t>DDM = distress dependence matrix</a:t>
            </a:r>
          </a:p>
          <a:p>
            <a:r>
              <a:rPr lang="en-US" dirty="0"/>
              <a:t>Probability that at Least One Bank becomes Distressed (PAO) </a:t>
            </a:r>
          </a:p>
          <a:p>
            <a:endParaRPr lang="en-US" dirty="0"/>
          </a:p>
          <a:p>
            <a:r>
              <a:rPr lang="en-US" dirty="0"/>
              <a:t>Banking System Multivariate Density (BSMD) characterizes both the individual and joint asset value movements of the portfolio of banks representing the banking system. </a:t>
            </a:r>
          </a:p>
          <a:p>
            <a:endParaRPr lang="en-US" dirty="0"/>
          </a:p>
          <a:p>
            <a:r>
              <a:rPr lang="en-US" dirty="0" err="1"/>
              <a:t>CEoptim</a:t>
            </a:r>
            <a:r>
              <a:rPr lang="en-US" dirty="0"/>
              <a:t>: Cross-Entropy R Package for Optimization – but CIMDO is a specific application, </a:t>
            </a:r>
            <a:r>
              <a:rPr lang="en-US" dirty="0" err="1"/>
              <a:t>esp</a:t>
            </a:r>
            <a:r>
              <a:rPr lang="en-US" dirty="0"/>
              <a:t> with CIMDO copula.</a:t>
            </a:r>
          </a:p>
          <a:p>
            <a:r>
              <a:rPr lang="en-US" dirty="0" err="1"/>
              <a:t>Kullback</a:t>
            </a:r>
            <a:r>
              <a:rPr lang="en-US" dirty="0"/>
              <a:t>–</a:t>
            </a:r>
            <a:r>
              <a:rPr lang="en-US" dirty="0" err="1"/>
              <a:t>Leibler</a:t>
            </a:r>
            <a:r>
              <a:rPr lang="en-US" dirty="0"/>
              <a:t> divergence </a:t>
            </a:r>
          </a:p>
          <a:p>
            <a:r>
              <a:rPr lang="en-US" b="0" dirty="0"/>
              <a:t>https://aisberg.unibg.it/retrieve/handle/10446/30380/15403/DT_Farina_Gianluca_2014.pdf </a:t>
            </a:r>
          </a:p>
          <a:p>
            <a:r>
              <a:rPr lang="en-US" b="0" dirty="0"/>
              <a:t>http://eprints.lse.ac.uk/24416/1/dp627.pdf </a:t>
            </a:r>
          </a:p>
        </p:txBody>
      </p:sp>
      <p:sp>
        <p:nvSpPr>
          <p:cNvPr id="4" name="Slide Number Placeholder 3"/>
          <p:cNvSpPr>
            <a:spLocks noGrp="1"/>
          </p:cNvSpPr>
          <p:nvPr>
            <p:ph type="sldNum" sz="quarter" idx="10"/>
          </p:nvPr>
        </p:nvSpPr>
        <p:spPr/>
        <p:txBody>
          <a:bodyPr/>
          <a:lstStyle/>
          <a:p>
            <a:fld id="{ABF6B237-86C8-44E6-8775-3AF6ED49ACB0}" type="slidenum">
              <a:rPr lang="en-US" smtClean="0"/>
              <a:t>64</a:t>
            </a:fld>
            <a:endParaRPr lang="en-US"/>
          </a:p>
        </p:txBody>
      </p:sp>
    </p:spTree>
    <p:extLst>
      <p:ext uri="{BB962C8B-B14F-4D97-AF65-F5344CB8AC3E}">
        <p14:creationId xmlns:p14="http://schemas.microsoft.com/office/powerpoint/2010/main" val="3233557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65</a:t>
            </a:fld>
            <a:endParaRPr lang="en-US"/>
          </a:p>
        </p:txBody>
      </p:sp>
    </p:spTree>
    <p:extLst>
      <p:ext uri="{BB962C8B-B14F-4D97-AF65-F5344CB8AC3E}">
        <p14:creationId xmlns:p14="http://schemas.microsoft.com/office/powerpoint/2010/main" val="36588164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www.jbs.cam.ac.uk</a:t>
            </a:r>
            <a:r>
              <a:rPr lang="en-US" dirty="0"/>
              <a:t>/wp-content/uploads/2020/08/150909-slides-anand.pdf</a:t>
            </a:r>
          </a:p>
        </p:txBody>
      </p:sp>
      <p:sp>
        <p:nvSpPr>
          <p:cNvPr id="4" name="Slide Number Placeholder 3"/>
          <p:cNvSpPr>
            <a:spLocks noGrp="1"/>
          </p:cNvSpPr>
          <p:nvPr>
            <p:ph type="sldNum" sz="quarter" idx="5"/>
          </p:nvPr>
        </p:nvSpPr>
        <p:spPr/>
        <p:txBody>
          <a:bodyPr/>
          <a:lstStyle/>
          <a:p>
            <a:fld id="{ABF6B237-86C8-44E6-8775-3AF6ED49ACB0}" type="slidenum">
              <a:rPr lang="en-US" smtClean="0"/>
              <a:t>66</a:t>
            </a:fld>
            <a:endParaRPr lang="en-US"/>
          </a:p>
        </p:txBody>
      </p:sp>
    </p:spTree>
    <p:extLst>
      <p:ext uri="{BB962C8B-B14F-4D97-AF65-F5344CB8AC3E}">
        <p14:creationId xmlns:p14="http://schemas.microsoft.com/office/powerpoint/2010/main" val="707855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68</a:t>
            </a:fld>
            <a:endParaRPr lang="en-US"/>
          </a:p>
        </p:txBody>
      </p:sp>
    </p:spTree>
    <p:extLst>
      <p:ext uri="{BB962C8B-B14F-4D97-AF65-F5344CB8AC3E}">
        <p14:creationId xmlns:p14="http://schemas.microsoft.com/office/powerpoint/2010/main" val="864927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world of software frameworks it is often hard to keep track of what is available, hence the custom of creating so-called awesome lists “a curated list of awesome ….” e.g. Awesome python, awesome machine learning &amp; even awesome awesomeness – a meta-list of awesome lists. This talk is my attempt to create the list: awesome systemic risk.</a:t>
            </a:r>
            <a:endParaRPr lang="en-US" dirty="0"/>
          </a:p>
          <a:p>
            <a:endParaRPr lang="en-US" dirty="0"/>
          </a:p>
          <a:p>
            <a:r>
              <a:rPr lang="en-US" dirty="0"/>
              <a:t>In that sense, it bears some similarity to </a:t>
            </a:r>
            <a:r>
              <a:rPr lang="en-US" dirty="0" err="1"/>
              <a:t>Bisias</a:t>
            </a:r>
            <a:r>
              <a:rPr lang="en-US" dirty="0"/>
              <a:t> Flood Lo  </a:t>
            </a:r>
            <a:r>
              <a:rPr lang="en-US" dirty="0" err="1"/>
              <a:t>Valavanis</a:t>
            </a:r>
            <a:r>
              <a:rPr lang="en-US" dirty="0"/>
              <a:t> “A survey of…” which provides multiple taxonomies for models &amp; provides </a:t>
            </a:r>
            <a:r>
              <a:rPr lang="en-US" b="1" dirty="0" err="1"/>
              <a:t>Matlab</a:t>
            </a:r>
            <a:r>
              <a:rPr lang="en-US" b="1" dirty="0"/>
              <a:t>=Octave</a:t>
            </a:r>
            <a:r>
              <a:rPr lang="en-US" dirty="0"/>
              <a:t> code for all. (I have </a:t>
            </a:r>
            <a:r>
              <a:rPr lang="en-US" dirty="0" err="1"/>
              <a:t>Jupyter</a:t>
            </a:r>
            <a:r>
              <a:rPr lang="en-US" dirty="0"/>
              <a:t> Octave examples, but not today – not supported out-of-the-box </a:t>
            </a:r>
            <a:br>
              <a:rPr lang="en-US" dirty="0"/>
            </a:br>
            <a:r>
              <a:rPr lang="en-US" dirty="0"/>
              <a:t>on Azure.)</a:t>
            </a:r>
            <a:endParaRPr lang="en-GB" dirty="0"/>
          </a:p>
          <a:p>
            <a:endParaRPr lang="en-US" dirty="0"/>
          </a:p>
          <a:p>
            <a:endParaRPr lang="en-US" dirty="0"/>
          </a:p>
          <a:p>
            <a:r>
              <a:rPr lang="en-US" dirty="0"/>
              <a:t>https://www.treasury.gov/initiatives/wsr/ofr/Documents/OFRwp0001_BisiasFloodLoValavanis_ASurveyOfSystemicRiskAnalytics.pdf</a:t>
            </a:r>
          </a:p>
          <a:p>
            <a:endParaRPr lang="en-GB" dirty="0"/>
          </a:p>
          <a:p>
            <a:pPr defTabSz="914266">
              <a:defRPr/>
            </a:pPr>
            <a:r>
              <a:rPr lang="en-GB" dirty="0">
                <a:solidFill>
                  <a:schemeClr val="accent6"/>
                </a:solidFill>
              </a:rPr>
              <a:t>We will pass through the stages of the crisis &amp; see how models can </a:t>
            </a:r>
            <a:r>
              <a:rPr lang="en-US" dirty="0">
                <a:solidFill>
                  <a:schemeClr val="accent6"/>
                </a:solidFill>
              </a:rPr>
              <a:t>provide different perspectives and insights. </a:t>
            </a:r>
          </a:p>
          <a:p>
            <a:pPr defTabSz="914266">
              <a:defRPr/>
            </a:pPr>
            <a:endParaRPr lang="en-US" dirty="0">
              <a:solidFill>
                <a:schemeClr val="accent6"/>
              </a:solidFill>
            </a:endParaRPr>
          </a:p>
          <a:p>
            <a:pPr defTabSz="914266">
              <a:defRPr/>
            </a:pPr>
            <a:r>
              <a:rPr lang="en-US" dirty="0">
                <a:solidFill>
                  <a:schemeClr val="accent6"/>
                </a:solidFill>
              </a:rPr>
              <a:t>Interactive </a:t>
            </a:r>
            <a:r>
              <a:rPr lang="en-US" dirty="0" err="1">
                <a:solidFill>
                  <a:schemeClr val="accent6"/>
                </a:solidFill>
              </a:rPr>
              <a:t>Jupyter</a:t>
            </a:r>
            <a:r>
              <a:rPr lang="en-US" dirty="0">
                <a:solidFill>
                  <a:schemeClr val="accent6"/>
                </a:solidFill>
              </a:rPr>
              <a:t> notebooks coded in python and R, hosted on Azure, demonstrate each model.  </a:t>
            </a:r>
          </a:p>
          <a:p>
            <a:endParaRPr lang="en-US" dirty="0"/>
          </a:p>
          <a:p>
            <a:endParaRPr lang="en-GB" dirty="0"/>
          </a:p>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9</a:t>
            </a:fld>
            <a:endParaRPr lang="en-US"/>
          </a:p>
        </p:txBody>
      </p:sp>
    </p:spTree>
    <p:extLst>
      <p:ext uri="{BB962C8B-B14F-4D97-AF65-F5344CB8AC3E}">
        <p14:creationId xmlns:p14="http://schemas.microsoft.com/office/powerpoint/2010/main" val="3609860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www.jbs.cam.ac.uk</a:t>
            </a:r>
            <a:r>
              <a:rPr lang="en-US" dirty="0"/>
              <a:t>/wp-content/uploads/2020/08/150909-slides-anand.pdf</a:t>
            </a:r>
          </a:p>
        </p:txBody>
      </p:sp>
      <p:sp>
        <p:nvSpPr>
          <p:cNvPr id="4" name="Slide Number Placeholder 3"/>
          <p:cNvSpPr>
            <a:spLocks noGrp="1"/>
          </p:cNvSpPr>
          <p:nvPr>
            <p:ph type="sldNum" sz="quarter" idx="5"/>
          </p:nvPr>
        </p:nvSpPr>
        <p:spPr/>
        <p:txBody>
          <a:bodyPr/>
          <a:lstStyle/>
          <a:p>
            <a:fld id="{ABF6B237-86C8-44E6-8775-3AF6ED49ACB0}" type="slidenum">
              <a:rPr lang="en-US" smtClean="0"/>
              <a:t>69</a:t>
            </a:fld>
            <a:endParaRPr lang="en-US"/>
          </a:p>
        </p:txBody>
      </p:sp>
    </p:spTree>
    <p:extLst>
      <p:ext uri="{BB962C8B-B14F-4D97-AF65-F5344CB8AC3E}">
        <p14:creationId xmlns:p14="http://schemas.microsoft.com/office/powerpoint/2010/main" val="1081184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66">
              <a:defRPr/>
            </a:pPr>
            <a:r>
              <a:rPr lang="en-US" dirty="0"/>
              <a:t>A Bayesian Methodology for Systemic Risk Assessment in Financial Networks</a:t>
            </a:r>
          </a:p>
          <a:p>
            <a:r>
              <a:rPr lang="en-US" dirty="0">
                <a:hlinkClick r:id="rId3" tooltip="View other papers by this author"/>
              </a:rPr>
              <a:t>Axel Gandy</a:t>
            </a:r>
            <a:endParaRPr lang="en-US" dirty="0"/>
          </a:p>
          <a:p>
            <a:r>
              <a:rPr lang="en-US" dirty="0"/>
              <a:t>Imperial College London</a:t>
            </a:r>
          </a:p>
          <a:p>
            <a:r>
              <a:rPr lang="en-US" dirty="0" err="1">
                <a:hlinkClick r:id="rId4" tooltip="View other papers by this author"/>
              </a:rPr>
              <a:t>Luitgard</a:t>
            </a:r>
            <a:r>
              <a:rPr lang="en-US" dirty="0">
                <a:hlinkClick r:id="rId4" tooltip="View other papers by this author"/>
              </a:rPr>
              <a:t> A. M. Veraart</a:t>
            </a:r>
            <a:endParaRPr lang="en-US" dirty="0"/>
          </a:p>
          <a:p>
            <a:r>
              <a:rPr lang="en-GB" dirty="0"/>
              <a:t>L</a:t>
            </a:r>
            <a:r>
              <a:rPr lang="en-US" dirty="0"/>
              <a:t>SE</a:t>
            </a:r>
          </a:p>
          <a:p>
            <a:endParaRPr lang="en-GB" dirty="0"/>
          </a:p>
          <a:p>
            <a:r>
              <a:rPr lang="en-GB" dirty="0"/>
              <a:t>MCMC brought from physics to stats by Radford Neal  (thesis advisor Geoff Hinton) &amp; Jeffery Rosenthal</a:t>
            </a:r>
            <a:endParaRPr lang="en-US" dirty="0"/>
          </a:p>
          <a:p>
            <a:endParaRPr lang="en-US" dirty="0"/>
          </a:p>
          <a:p>
            <a:r>
              <a:rPr lang="en-US" dirty="0"/>
              <a:t>Graphical models can be informally defined as a “marriage” between multivariate statistics and graph theory.</a:t>
            </a:r>
          </a:p>
          <a:p>
            <a:endParaRPr lang="en-US" dirty="0"/>
          </a:p>
          <a:p>
            <a:r>
              <a:rPr lang="en-US" dirty="0"/>
              <a:t>Gandy, Axel. CRAN - Package </a:t>
            </a:r>
            <a:r>
              <a:rPr lang="en-US" dirty="0" err="1"/>
              <a:t>Systemicrisk</a:t>
            </a:r>
            <a:r>
              <a:rPr lang="en-US" dirty="0"/>
              <a:t>. Accessed September 11, 2016. </a:t>
            </a:r>
            <a:r>
              <a:rPr lang="en-US" u="sng" dirty="0">
                <a:hlinkClick r:id="rId5"/>
              </a:rPr>
              <a:t>https://cran.r-project.org/web/packages/systemicrisk/index.html</a:t>
            </a:r>
            <a:r>
              <a:rPr lang="en-US" dirty="0"/>
              <a:t>.</a:t>
            </a:r>
          </a:p>
          <a:p>
            <a:r>
              <a:rPr lang="en-US" dirty="0"/>
              <a:t>A toolbox for systemic risk based on liabilities matrices. A Bayesian approach to estimate the liabilities matrices where only row and column sums of the liabilities matrix. Alternative to entropic &amp; other point estimate approaches.</a:t>
            </a:r>
          </a:p>
          <a:p>
            <a:r>
              <a:rPr lang="en-US" b="1" u="sng" dirty="0">
                <a:hlinkClick r:id="rId6"/>
              </a:rPr>
              <a:t>R-</a:t>
            </a:r>
            <a:r>
              <a:rPr lang="en-US" b="1" u="sng" dirty="0" err="1">
                <a:hlinkClick r:id="rId6"/>
              </a:rPr>
              <a:t>systemicrisk</a:t>
            </a:r>
            <a:r>
              <a:rPr lang="en-US" b="1" u="sng" dirty="0">
                <a:hlinkClick r:id="rId6"/>
              </a:rPr>
              <a:t>--Bayesian-network-</a:t>
            </a:r>
            <a:r>
              <a:rPr lang="en-US" b="1" u="sng" dirty="0" err="1">
                <a:hlinkClick r:id="rId6"/>
              </a:rPr>
              <a:t>reconstruction.ipynb</a:t>
            </a:r>
            <a:endParaRPr lang="en-US" b="1" u="sng" dirty="0"/>
          </a:p>
          <a:p>
            <a:endParaRPr lang="en-US" b="1" u="sng" dirty="0"/>
          </a:p>
          <a:p>
            <a:r>
              <a:rPr lang="en-US" dirty="0"/>
              <a:t>https://pdfs.semanticscholar.org/presentation/c522/137894920a9e5084e8dd823228133c98b2b8.pdf </a:t>
            </a:r>
          </a:p>
        </p:txBody>
      </p:sp>
      <p:sp>
        <p:nvSpPr>
          <p:cNvPr id="4" name="Slide Number Placeholder 3"/>
          <p:cNvSpPr>
            <a:spLocks noGrp="1"/>
          </p:cNvSpPr>
          <p:nvPr>
            <p:ph type="sldNum" sz="quarter" idx="10"/>
          </p:nvPr>
        </p:nvSpPr>
        <p:spPr/>
        <p:txBody>
          <a:bodyPr/>
          <a:lstStyle/>
          <a:p>
            <a:fld id="{ABF6B237-86C8-44E6-8775-3AF6ED49ACB0}" type="slidenum">
              <a:rPr lang="en-US" smtClean="0"/>
              <a:t>70</a:t>
            </a:fld>
            <a:endParaRPr lang="en-US"/>
          </a:p>
        </p:txBody>
      </p:sp>
    </p:spTree>
    <p:extLst>
      <p:ext uri="{BB962C8B-B14F-4D97-AF65-F5344CB8AC3E}">
        <p14:creationId xmlns:p14="http://schemas.microsoft.com/office/powerpoint/2010/main" val="20939963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71</a:t>
            </a:fld>
            <a:endParaRPr lang="en-US"/>
          </a:p>
        </p:txBody>
      </p:sp>
    </p:spTree>
    <p:extLst>
      <p:ext uri="{BB962C8B-B14F-4D97-AF65-F5344CB8AC3E}">
        <p14:creationId xmlns:p14="http://schemas.microsoft.com/office/powerpoint/2010/main" val="393784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Capponi https://papers.ssrn.com/sol3/papers.cfm?abstract_id=2805773 </a:t>
            </a:r>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72</a:t>
            </a:fld>
            <a:endParaRPr lang="en-US"/>
          </a:p>
        </p:txBody>
      </p:sp>
    </p:spTree>
    <p:extLst>
      <p:ext uri="{BB962C8B-B14F-4D97-AF65-F5344CB8AC3E}">
        <p14:creationId xmlns:p14="http://schemas.microsoft.com/office/powerpoint/2010/main" val="27066675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73</a:t>
            </a:fld>
            <a:endParaRPr lang="en-US"/>
          </a:p>
        </p:txBody>
      </p:sp>
    </p:spTree>
    <p:extLst>
      <p:ext uri="{BB962C8B-B14F-4D97-AF65-F5344CB8AC3E}">
        <p14:creationId xmlns:p14="http://schemas.microsoft.com/office/powerpoint/2010/main" val="37985814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icspconference.files.wordpress.com</a:t>
            </a:r>
            <a:r>
              <a:rPr lang="en-US" dirty="0"/>
              <a:t>/2016/12/28_barucca.pdf</a:t>
            </a:r>
          </a:p>
        </p:txBody>
      </p:sp>
      <p:sp>
        <p:nvSpPr>
          <p:cNvPr id="4" name="Slide Number Placeholder 3"/>
          <p:cNvSpPr>
            <a:spLocks noGrp="1"/>
          </p:cNvSpPr>
          <p:nvPr>
            <p:ph type="sldNum" sz="quarter" idx="10"/>
          </p:nvPr>
        </p:nvSpPr>
        <p:spPr/>
        <p:txBody>
          <a:bodyPr/>
          <a:lstStyle/>
          <a:p>
            <a:fld id="{ABF6B237-86C8-44E6-8775-3AF6ED49ACB0}" type="slidenum">
              <a:rPr lang="en-US" smtClean="0"/>
              <a:t>74</a:t>
            </a:fld>
            <a:endParaRPr lang="en-US"/>
          </a:p>
        </p:txBody>
      </p:sp>
    </p:spTree>
    <p:extLst>
      <p:ext uri="{BB962C8B-B14F-4D97-AF65-F5344CB8AC3E}">
        <p14:creationId xmlns:p14="http://schemas.microsoft.com/office/powerpoint/2010/main" val="28225926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78</a:t>
            </a:fld>
            <a:endParaRPr lang="en-US"/>
          </a:p>
        </p:txBody>
      </p:sp>
    </p:spTree>
    <p:extLst>
      <p:ext uri="{BB962C8B-B14F-4D97-AF65-F5344CB8AC3E}">
        <p14:creationId xmlns:p14="http://schemas.microsoft.com/office/powerpoint/2010/main" val="288853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CrisisMetrics</a:t>
            </a:r>
            <a:r>
              <a:rPr lang="en-US" dirty="0"/>
              <a:t> lets you visually explore global networks of banking sector interlinkages based on the quarterly BIS International Banking Statistics with exposures from 26 to more than 200 economies ranging back to the 1990s.</a:t>
            </a:r>
          </a:p>
        </p:txBody>
      </p:sp>
      <p:sp>
        <p:nvSpPr>
          <p:cNvPr id="4" name="Slide Number Placeholder 3"/>
          <p:cNvSpPr>
            <a:spLocks noGrp="1"/>
          </p:cNvSpPr>
          <p:nvPr>
            <p:ph type="sldNum" sz="quarter" idx="10"/>
          </p:nvPr>
        </p:nvSpPr>
        <p:spPr/>
        <p:txBody>
          <a:bodyPr/>
          <a:lstStyle/>
          <a:p>
            <a:fld id="{ABF6B237-86C8-44E6-8775-3AF6ED49ACB0}" type="slidenum">
              <a:rPr lang="en-US" smtClean="0"/>
              <a:t>79</a:t>
            </a:fld>
            <a:endParaRPr lang="en-US"/>
          </a:p>
        </p:txBody>
      </p:sp>
    </p:spTree>
    <p:extLst>
      <p:ext uri="{BB962C8B-B14F-4D97-AF65-F5344CB8AC3E}">
        <p14:creationId xmlns:p14="http://schemas.microsoft.com/office/powerpoint/2010/main" val="15584271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Alternatives include:  </a:t>
            </a:r>
            <a:r>
              <a:rPr lang="en-GB" dirty="0" err="1"/>
              <a:t>Gephi</a:t>
            </a:r>
            <a:r>
              <a:rPr lang="en-GB" dirty="0"/>
              <a:t>, </a:t>
            </a:r>
            <a:r>
              <a:rPr lang="en-GB" dirty="0" err="1"/>
              <a:t>Graphviz</a:t>
            </a:r>
            <a:r>
              <a:rPr lang="en-GB" dirty="0"/>
              <a:t>, </a:t>
            </a:r>
            <a:r>
              <a:rPr lang="en-GB" dirty="0" err="1"/>
              <a:t>Cytoscape</a:t>
            </a:r>
            <a:r>
              <a:rPr lang="en-GB" dirty="0"/>
              <a:t> etc. (https://www.kdnuggets.com/2015/06/top-30-social-network-analysis-visualization-tools.html/3)</a:t>
            </a:r>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80</a:t>
            </a:fld>
            <a:endParaRPr lang="en-US"/>
          </a:p>
        </p:txBody>
      </p:sp>
    </p:spTree>
    <p:extLst>
      <p:ext uri="{BB962C8B-B14F-4D97-AF65-F5344CB8AC3E}">
        <p14:creationId xmlns:p14="http://schemas.microsoft.com/office/powerpoint/2010/main" val="4241384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81</a:t>
            </a:fld>
            <a:endParaRPr lang="en-US"/>
          </a:p>
        </p:txBody>
      </p:sp>
    </p:spTree>
    <p:extLst>
      <p:ext uri="{BB962C8B-B14F-4D97-AF65-F5344CB8AC3E}">
        <p14:creationId xmlns:p14="http://schemas.microsoft.com/office/powerpoint/2010/main" val="2834776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67" indent="-228567">
              <a:buAutoNum type="arabicPeriod"/>
            </a:pPr>
            <a:r>
              <a:rPr lang="en-GB" b="1" dirty="0"/>
              <a:t>Loss</a:t>
            </a:r>
            <a:r>
              <a:rPr lang="en-GB" dirty="0"/>
              <a:t> – It’s the (bad) credit stupid.  </a:t>
            </a:r>
            <a:br>
              <a:rPr lang="en-GB" dirty="0"/>
            </a:br>
            <a:r>
              <a:rPr lang="en-GB" dirty="0"/>
              <a:t>End of Alchemy Mervyn King (</a:t>
            </a:r>
            <a:r>
              <a:rPr lang="en-GB" dirty="0" err="1"/>
              <a:t>gov</a:t>
            </a:r>
            <a:r>
              <a:rPr lang="en-GB" dirty="0"/>
              <a:t> BOE)  Between Debt &amp; the Devil – Adair Turner (Chair FSA)</a:t>
            </a:r>
            <a:br>
              <a:rPr lang="en-GB" dirty="0"/>
            </a:br>
            <a:r>
              <a:rPr lang="en-GB" dirty="0"/>
              <a:t>Merton 74 (single firm) credit model underpins SR models – extend to multiple firms, correlated, but need full interconnectedness model due to cross holdings of </a:t>
            </a:r>
            <a:r>
              <a:rPr lang="en-GB" dirty="0" err="1"/>
              <a:t>eq</a:t>
            </a:r>
            <a:r>
              <a:rPr lang="en-GB" dirty="0"/>
              <a:t> &amp; debt; structural models Eisenberg Noe 2001.</a:t>
            </a:r>
            <a:br>
              <a:rPr lang="en-GB" dirty="0"/>
            </a:br>
            <a:r>
              <a:rPr lang="en-US" dirty="0"/>
              <a:t>Portfolio credit risk KMV</a:t>
            </a:r>
            <a:endParaRPr lang="en-GB" dirty="0"/>
          </a:p>
          <a:p>
            <a:pPr marL="228567" indent="-228567" defTabSz="914266">
              <a:buFontTx/>
              <a:buAutoNum type="arabicPeriod"/>
              <a:defRPr/>
            </a:pPr>
            <a:r>
              <a:rPr lang="en-GB" b="1" dirty="0"/>
              <a:t>Leverage</a:t>
            </a:r>
            <a:r>
              <a:rPr lang="en-GB" dirty="0"/>
              <a:t> – “L</a:t>
            </a:r>
            <a:r>
              <a:rPr lang="en-US" dirty="0" err="1"/>
              <a:t>everage</a:t>
            </a:r>
            <a:r>
              <a:rPr lang="en-US" dirty="0"/>
              <a:t> — whether through debt or derivatives — is historically the tinder that turns a financial fire into an inferno. Since the financial crisis, regulatory changes have aimed to purge leverage from the system, primarily by severely curtailing the role that banks have traditionally played in providing liquidity, or how easily an investor can buy a security without moving the price sharply.” FT “Liquidity ousts leverage as the big market worry” Off-BS funding typically ignored in leverage metrics, although it is on the rise. Data gap! “non-bank funding, from balance sheet data, has risen by about 50 percent since the crisis in the U.S” </a:t>
            </a:r>
            <a:endParaRPr lang="en-GB" dirty="0"/>
          </a:p>
          <a:p>
            <a:pPr marL="228567" indent="-228567">
              <a:buAutoNum type="arabicPeriod"/>
            </a:pPr>
            <a:r>
              <a:rPr lang="en-GB" b="1" dirty="0"/>
              <a:t>Liquidity</a:t>
            </a:r>
            <a:r>
              <a:rPr lang="en-GB" dirty="0"/>
              <a:t> – whole pre GFC edifice assumed complete markets, assumed prices would be made; in 90s attended talks on market microstructure, but such topics did not tend to be part of master programs in finance</a:t>
            </a:r>
          </a:p>
          <a:p>
            <a:pPr marL="228567" indent="-228567">
              <a:buAutoNum type="arabicPeriod"/>
            </a:pPr>
            <a:r>
              <a:rPr lang="en-GB" b="1" dirty="0"/>
              <a:t>Linkages</a:t>
            </a:r>
            <a:r>
              <a:rPr lang="en-GB" dirty="0"/>
              <a:t> – took a few years after the crisis before network models became truly mainstream</a:t>
            </a:r>
          </a:p>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13</a:t>
            </a:fld>
            <a:endParaRPr lang="en-US"/>
          </a:p>
        </p:txBody>
      </p:sp>
    </p:spTree>
    <p:extLst>
      <p:ext uri="{BB962C8B-B14F-4D97-AF65-F5344CB8AC3E}">
        <p14:creationId xmlns:p14="http://schemas.microsoft.com/office/powerpoint/2010/main" val="22956813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Queen, who studiously avoids controversy and never gives away her opinions, then described the turbulence on the markets as "awful". "Why did nobody notice it?"</a:t>
            </a:r>
          </a:p>
          <a:p>
            <a:r>
              <a:rPr lang="en-US" dirty="0"/>
              <a:t>Prof </a:t>
            </a:r>
            <a:r>
              <a:rPr lang="en-US" dirty="0" err="1"/>
              <a:t>Garicano</a:t>
            </a:r>
            <a:r>
              <a:rPr lang="en-US" dirty="0"/>
              <a:t> said: "She was asking me if these things were so large how come everyone missed it." He told the Queen: "At every stage, someone was relying on somebody else and everyone thought they were doing the right thing."</a:t>
            </a:r>
          </a:p>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82</a:t>
            </a:fld>
            <a:endParaRPr lang="en-US"/>
          </a:p>
        </p:txBody>
      </p:sp>
    </p:spTree>
    <p:extLst>
      <p:ext uri="{BB962C8B-B14F-4D97-AF65-F5344CB8AC3E}">
        <p14:creationId xmlns:p14="http://schemas.microsoft.com/office/powerpoint/2010/main" val="34654442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http://freerangestats.info/blog/2016/02/20/DSGE</a:t>
            </a:r>
          </a:p>
          <a:p>
            <a:r>
              <a:rPr lang="en-US" dirty="0"/>
              <a:t>https://ellisp.shinyapps.io/0031-shiny/</a:t>
            </a:r>
          </a:p>
          <a:p>
            <a:r>
              <a:rPr lang="en-US" dirty="0"/>
              <a:t>https://r-forge.r-project.org/projects/gecon</a:t>
            </a:r>
          </a:p>
          <a:p>
            <a:r>
              <a:rPr lang="en-US" dirty="0"/>
              <a:t>http://gecon.r-forge.r-project.org/models.html</a:t>
            </a:r>
          </a:p>
          <a:p>
            <a:r>
              <a:rPr lang="en-US" dirty="0"/>
              <a:t>http://libertystreeteconomics.newyorkfed.org/2015/12/the-frbny-dsge-model-meets-julia.html</a:t>
            </a:r>
          </a:p>
          <a:p>
            <a:r>
              <a:rPr lang="en-US" dirty="0"/>
              <a:t>http://noahpinionblog.blogspot.ca/2013/05/what-can-you-do-with-dsge-model.html</a:t>
            </a:r>
          </a:p>
        </p:txBody>
      </p:sp>
      <p:sp>
        <p:nvSpPr>
          <p:cNvPr id="4" name="Slide Number Placeholder 3"/>
          <p:cNvSpPr>
            <a:spLocks noGrp="1"/>
          </p:cNvSpPr>
          <p:nvPr>
            <p:ph type="sldNum" sz="quarter" idx="10"/>
          </p:nvPr>
        </p:nvSpPr>
        <p:spPr/>
        <p:txBody>
          <a:bodyPr/>
          <a:lstStyle/>
          <a:p>
            <a:fld id="{ABF6B237-86C8-44E6-8775-3AF6ED49ACB0}" type="slidenum">
              <a:rPr lang="en-US" smtClean="0"/>
              <a:t>83</a:t>
            </a:fld>
            <a:endParaRPr lang="en-US"/>
          </a:p>
        </p:txBody>
      </p:sp>
    </p:spTree>
    <p:extLst>
      <p:ext uri="{BB962C8B-B14F-4D97-AF65-F5344CB8AC3E}">
        <p14:creationId xmlns:p14="http://schemas.microsoft.com/office/powerpoint/2010/main" val="9745377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66">
              <a:defRPr/>
            </a:pPr>
            <a:r>
              <a:rPr lang="en-GB" dirty="0"/>
              <a:t>Using Stan (</a:t>
            </a:r>
            <a:r>
              <a:rPr lang="en-GB" dirty="0">
                <a:hlinkClick r:id="rId3"/>
              </a:rPr>
              <a:t>link</a:t>
            </a:r>
            <a:r>
              <a:rPr lang="en-GB" dirty="0"/>
              <a:t>), PyMC3 (</a:t>
            </a:r>
            <a:r>
              <a:rPr lang="en-GB" dirty="0">
                <a:hlinkClick r:id="rId4"/>
              </a:rPr>
              <a:t>link</a:t>
            </a:r>
            <a:r>
              <a:rPr lang="en-GB" dirty="0"/>
              <a:t>)</a:t>
            </a:r>
          </a:p>
          <a:p>
            <a:pPr defTabSz="914266">
              <a:defRPr/>
            </a:pPr>
            <a:endParaRPr lang="en-GB" dirty="0"/>
          </a:p>
          <a:p>
            <a:pPr defTabSz="914266">
              <a:defRPr/>
            </a:pPr>
            <a:r>
              <a:rPr lang="en-US" dirty="0"/>
              <a:t>https://twitter.com/ProfSteveKeen/status/873616801531404291 </a:t>
            </a:r>
          </a:p>
          <a:p>
            <a:pPr defTabSz="914266">
              <a:defRPr/>
            </a:pPr>
            <a:r>
              <a:rPr lang="en-US" dirty="0"/>
              <a:t>https://keenomics.s3.amazonaws.com/debtdeflation_media/papers/Keen1995FinanceEconomicBreakdown_JPKE_OCRed.pdf </a:t>
            </a:r>
          </a:p>
          <a:p>
            <a:pPr defTabSz="914266">
              <a:defRPr/>
            </a:pPr>
            <a:r>
              <a:rPr lang="en-US" dirty="0"/>
              <a:t>https://ms.mcmaster.ca/~grasselli/uws.pdf </a:t>
            </a:r>
          </a:p>
          <a:p>
            <a:pPr defTabSz="914266">
              <a:defRPr/>
            </a:pPr>
            <a:endParaRPr lang="en-GB" dirty="0"/>
          </a:p>
          <a:p>
            <a:pPr defTabSz="914266">
              <a:defRPr/>
            </a:pPr>
            <a:r>
              <a:rPr lang="en-GB" dirty="0"/>
              <a:t>https://ms.mcmaster.ca/~grasselli/GrasselliCostaLima_MAFE_online.pdf</a:t>
            </a:r>
          </a:p>
          <a:p>
            <a:pPr defTabSz="914266">
              <a:defRPr/>
            </a:pPr>
            <a:r>
              <a:rPr lang="en-GB" dirty="0"/>
              <a:t>https://ms.mcmaster.ca/~grasselli/IMA.pdf </a:t>
            </a:r>
          </a:p>
          <a:p>
            <a:pPr defTabSz="914266">
              <a:defRPr/>
            </a:pPr>
            <a:r>
              <a:rPr lang="en-US" dirty="0"/>
              <a:t>In what is arguably the best book ever written on financial crises, </a:t>
            </a:r>
            <a:r>
              <a:rPr lang="en-US" dirty="0" err="1"/>
              <a:t>Kindleberger</a:t>
            </a:r>
            <a:r>
              <a:rPr lang="en-US" dirty="0"/>
              <a:t> and </a:t>
            </a:r>
            <a:r>
              <a:rPr lang="en-US" dirty="0" err="1"/>
              <a:t>Aliber</a:t>
            </a:r>
            <a:r>
              <a:rPr lang="en-US" dirty="0"/>
              <a:t> [12] state that “most increases in the supply of credit do not lead to a mania—but nearly every mania has been associated with rapid growth in the supply of credit to a particular group of borrowers”. Yet most economic models based on general equilibrium do not take into account the central role played by the availability of credit in the economy</a:t>
            </a:r>
          </a:p>
          <a:p>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85</a:t>
            </a:fld>
            <a:endParaRPr lang="en-US"/>
          </a:p>
        </p:txBody>
      </p:sp>
    </p:spTree>
    <p:extLst>
      <p:ext uri="{BB962C8B-B14F-4D97-AF65-F5344CB8AC3E}">
        <p14:creationId xmlns:p14="http://schemas.microsoft.com/office/powerpoint/2010/main" val="3930176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economy is a set of interacting BSs – so in that sense, similar to Eisenberg Noe financial system model.</a:t>
            </a:r>
          </a:p>
          <a:p>
            <a:r>
              <a:rPr lang="en-GB" dirty="0"/>
              <a:t>Conservation of money. But not quite, because money can be created endogenously. </a:t>
            </a:r>
          </a:p>
          <a:p>
            <a:r>
              <a:rPr lang="en-GB" dirty="0"/>
              <a:t>Like the joke, what’s that (upside down hand). It’s a dead one of those (fingers pointing down). </a:t>
            </a:r>
            <a:endParaRPr lang="en-US" dirty="0"/>
          </a:p>
        </p:txBody>
      </p:sp>
      <p:sp>
        <p:nvSpPr>
          <p:cNvPr id="4" name="Slide Number Placeholder 3"/>
          <p:cNvSpPr>
            <a:spLocks noGrp="1"/>
          </p:cNvSpPr>
          <p:nvPr>
            <p:ph type="sldNum" sz="quarter" idx="10"/>
          </p:nvPr>
        </p:nvSpPr>
        <p:spPr/>
        <p:txBody>
          <a:bodyPr/>
          <a:lstStyle/>
          <a:p>
            <a:fld id="{ABF6B237-86C8-44E6-8775-3AF6ED49ACB0}" type="slidenum">
              <a:rPr lang="en-US" smtClean="0"/>
              <a:t>86</a:t>
            </a:fld>
            <a:endParaRPr lang="en-US"/>
          </a:p>
        </p:txBody>
      </p:sp>
    </p:spTree>
    <p:extLst>
      <p:ext uri="{BB962C8B-B14F-4D97-AF65-F5344CB8AC3E}">
        <p14:creationId xmlns:p14="http://schemas.microsoft.com/office/powerpoint/2010/main" val="4062665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Bookstaber: https://www.oecd.org/naec/OECD%20Workshop%20Presentation_R%20Bookstaber.pdf </a:t>
            </a:r>
          </a:p>
          <a:p>
            <a:r>
              <a:rPr lang="en-US" dirty="0"/>
              <a:t>• We interact with our environment. We all mind our own business but end up in a stampede: </a:t>
            </a:r>
            <a:r>
              <a:rPr lang="en-US" b="1" dirty="0"/>
              <a:t>Emergence</a:t>
            </a:r>
            <a:r>
              <a:rPr lang="en-US" dirty="0"/>
              <a:t> </a:t>
            </a:r>
          </a:p>
          <a:p>
            <a:r>
              <a:rPr lang="en-US" dirty="0"/>
              <a:t>• We create and invent. The world is filled with surprises: </a:t>
            </a:r>
            <a:r>
              <a:rPr lang="en-US" b="1" dirty="0"/>
              <a:t>Radical Uncertainty</a:t>
            </a:r>
          </a:p>
          <a:p>
            <a:r>
              <a:rPr lang="en-US" dirty="0"/>
              <a:t>• Our interactions create dynamic </a:t>
            </a:r>
            <a:r>
              <a:rPr lang="en-US" b="1" dirty="0"/>
              <a:t>complexity</a:t>
            </a:r>
            <a:r>
              <a:rPr lang="en-US" dirty="0"/>
              <a:t> that has no solution: </a:t>
            </a:r>
            <a:r>
              <a:rPr lang="en-US" b="1" dirty="0"/>
              <a:t>Computational Irreducibility </a:t>
            </a:r>
          </a:p>
          <a:p>
            <a:r>
              <a:rPr lang="en-US" dirty="0"/>
              <a:t>• We change, and we change our world. The future will not look like the past: </a:t>
            </a:r>
            <a:r>
              <a:rPr lang="en-US" b="1" dirty="0"/>
              <a:t>Non-ergodicity</a:t>
            </a:r>
          </a:p>
          <a:p>
            <a:endParaRPr lang="en-GB" b="1" dirty="0"/>
          </a:p>
          <a:p>
            <a:r>
              <a:rPr lang="en-GB" b="0" dirty="0"/>
              <a:t>B</a:t>
            </a:r>
            <a:r>
              <a:rPr lang="en-US" b="0" dirty="0" err="1"/>
              <a:t>ehaviour</a:t>
            </a:r>
            <a:r>
              <a:rPr lang="en-US" b="0" dirty="0"/>
              <a:t> not optimal – based on heuristics</a:t>
            </a:r>
          </a:p>
          <a:p>
            <a:endParaRPr lang="en-GB" b="0" dirty="0"/>
          </a:p>
          <a:p>
            <a:r>
              <a:rPr lang="en-US" dirty="0"/>
              <a:t>Macroeconomic modelling has been under intense scrutiny since the Great Financial Crisis, when serious shortcomings were exposed in the methodology used to understand the economy as a whole. Criticism has been levelled at the assumptions employed in the dominant models, particularly that economic agents are homogeneous and </a:t>
            </a:r>
            <a:r>
              <a:rPr lang="en-US" dirty="0" err="1"/>
              <a:t>optimising</a:t>
            </a:r>
            <a:r>
              <a:rPr lang="en-US" dirty="0"/>
              <a:t> and that the economy is equilibrating. </a:t>
            </a:r>
            <a:endParaRPr lang="en-US" b="0" dirty="0"/>
          </a:p>
          <a:p>
            <a:endParaRPr lang="en-GB" b="1" dirty="0"/>
          </a:p>
        </p:txBody>
      </p:sp>
      <p:sp>
        <p:nvSpPr>
          <p:cNvPr id="4" name="Slide Number Placeholder 3"/>
          <p:cNvSpPr>
            <a:spLocks noGrp="1"/>
          </p:cNvSpPr>
          <p:nvPr>
            <p:ph type="sldNum" sz="quarter" idx="10"/>
          </p:nvPr>
        </p:nvSpPr>
        <p:spPr/>
        <p:txBody>
          <a:bodyPr/>
          <a:lstStyle/>
          <a:p>
            <a:fld id="{ABF6B237-86C8-44E6-8775-3AF6ED49ACB0}" type="slidenum">
              <a:rPr lang="en-US" smtClean="0"/>
              <a:t>87</a:t>
            </a:fld>
            <a:endParaRPr lang="en-US"/>
          </a:p>
        </p:txBody>
      </p:sp>
    </p:spTree>
    <p:extLst>
      <p:ext uri="{BB962C8B-B14F-4D97-AF65-F5344CB8AC3E}">
        <p14:creationId xmlns:p14="http://schemas.microsoft.com/office/powerpoint/2010/main" val="9105486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88</a:t>
            </a:fld>
            <a:endParaRPr lang="en-US"/>
          </a:p>
        </p:txBody>
      </p:sp>
    </p:spTree>
    <p:extLst>
      <p:ext uri="{BB962C8B-B14F-4D97-AF65-F5344CB8AC3E}">
        <p14:creationId xmlns:p14="http://schemas.microsoft.com/office/powerpoint/2010/main" val="39813658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90</a:t>
            </a:fld>
            <a:endParaRPr lang="en-US"/>
          </a:p>
        </p:txBody>
      </p:sp>
    </p:spTree>
    <p:extLst>
      <p:ext uri="{BB962C8B-B14F-4D97-AF65-F5344CB8AC3E}">
        <p14:creationId xmlns:p14="http://schemas.microsoft.com/office/powerpoint/2010/main" val="14396760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91</a:t>
            </a:fld>
            <a:endParaRPr lang="en-US"/>
          </a:p>
        </p:txBody>
      </p:sp>
    </p:spTree>
    <p:extLst>
      <p:ext uri="{BB962C8B-B14F-4D97-AF65-F5344CB8AC3E}">
        <p14:creationId xmlns:p14="http://schemas.microsoft.com/office/powerpoint/2010/main" val="967988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92</a:t>
            </a:fld>
            <a:endParaRPr lang="en-US"/>
          </a:p>
        </p:txBody>
      </p:sp>
    </p:spTree>
    <p:extLst>
      <p:ext uri="{BB962C8B-B14F-4D97-AF65-F5344CB8AC3E}">
        <p14:creationId xmlns:p14="http://schemas.microsoft.com/office/powerpoint/2010/main" val="22885070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94</a:t>
            </a:fld>
            <a:endParaRPr lang="en-US"/>
          </a:p>
        </p:txBody>
      </p:sp>
    </p:spTree>
    <p:extLst>
      <p:ext uri="{BB962C8B-B14F-4D97-AF65-F5344CB8AC3E}">
        <p14:creationId xmlns:p14="http://schemas.microsoft.com/office/powerpoint/2010/main" val="244490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66">
              <a:defRPr/>
            </a:pPr>
            <a:r>
              <a:rPr lang="en-CA" dirty="0"/>
              <a:t>In the film Minority Report the </a:t>
            </a:r>
            <a:r>
              <a:rPr lang="en-CA" dirty="0" err="1"/>
              <a:t>PreCrime</a:t>
            </a:r>
            <a:r>
              <a:rPr lang="en-CA" dirty="0"/>
              <a:t> unit of the DC Police uses psychic powers to detect people who are about to commit crimes and then locks them up before they do so. Macroprudential policy is envisioned to work in more or less the same way (Crockett (2000)). http://personal.lse.ac.uk/zer/IZ_files/DJVZ12.pdf</a:t>
            </a:r>
            <a:endParaRPr lang="en-CA" altLang="en-US" dirty="0"/>
          </a:p>
          <a:p>
            <a:endParaRPr lang="en-CA" dirty="0"/>
          </a:p>
          <a:p>
            <a:r>
              <a:rPr lang="en-CA" dirty="0"/>
              <a:t>Examples of </a:t>
            </a:r>
            <a:r>
              <a:rPr lang="en-CA" dirty="0" err="1"/>
              <a:t>macropru</a:t>
            </a:r>
            <a:r>
              <a:rPr lang="en-CA" dirty="0"/>
              <a:t> supervisors: Financial Stability Oversight Council (FSOC) in the United States, the European Systemic Risk Board (ESRB), and the Financial Policy Committee (FPC) in the United Kingdom</a:t>
            </a:r>
          </a:p>
          <a:p>
            <a:endParaRPr lang="en-CA" dirty="0"/>
          </a:p>
          <a:p>
            <a:r>
              <a:rPr lang="en-US" dirty="0"/>
              <a:t>In the film Minority Report the </a:t>
            </a:r>
            <a:r>
              <a:rPr lang="en-US" dirty="0" err="1"/>
              <a:t>PreCrime</a:t>
            </a:r>
            <a:r>
              <a:rPr lang="en-US" dirty="0"/>
              <a:t> unit of the DC Police uses psychics to detect people who are about to commit crimes and then locks them up before they do so. As it happens, Andrew Crockett’s original vision of macroprudential policy (which we call Targeted Macroprudential Policy or TMP) is envisioned to work in more or less the same way (Crockett, 2000). The crime in this case is to cause a financial crisis; the perpetrators are banks and other financial firms (henceforth banks) pursuing systemically risky strategies; the task of the </a:t>
            </a:r>
            <a:r>
              <a:rPr lang="en-US" dirty="0" err="1"/>
              <a:t>PreCrime</a:t>
            </a:r>
            <a:r>
              <a:rPr lang="en-US" dirty="0"/>
              <a:t> units of banking supervisors is to detect these banks and require them to increase the proportion of costly capital in their balance sheets so that they do not create a crisis by becoming stressed or failing. The crucial role of the psychics is played by algorithms or </a:t>
            </a:r>
            <a:r>
              <a:rPr lang="en-US" dirty="0" err="1"/>
              <a:t>riskometers</a:t>
            </a:r>
            <a:r>
              <a:rPr lang="en-US" dirty="0"/>
              <a:t> that empirically implement a theoretical measure of how much systemic risk each bank creates.</a:t>
            </a:r>
            <a:endParaRPr lang="en-CA" dirty="0"/>
          </a:p>
        </p:txBody>
      </p:sp>
      <p:sp>
        <p:nvSpPr>
          <p:cNvPr id="4" name="Slide Number Placeholder 3"/>
          <p:cNvSpPr>
            <a:spLocks noGrp="1"/>
          </p:cNvSpPr>
          <p:nvPr>
            <p:ph type="sldNum" sz="quarter" idx="10"/>
          </p:nvPr>
        </p:nvSpPr>
        <p:spPr/>
        <p:txBody>
          <a:bodyPr/>
          <a:lstStyle/>
          <a:p>
            <a:fld id="{388DB292-B054-4498-A59A-193A36BB1461}" type="slidenum">
              <a:rPr lang="en-CA" smtClean="0"/>
              <a:t>14</a:t>
            </a:fld>
            <a:endParaRPr lang="en-CA"/>
          </a:p>
        </p:txBody>
      </p:sp>
    </p:spTree>
    <p:extLst>
      <p:ext uri="{BB962C8B-B14F-4D97-AF65-F5344CB8AC3E}">
        <p14:creationId xmlns:p14="http://schemas.microsoft.com/office/powerpoint/2010/main" val="38384179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95</a:t>
            </a:fld>
            <a:endParaRPr lang="en-US"/>
          </a:p>
        </p:txBody>
      </p:sp>
    </p:spTree>
    <p:extLst>
      <p:ext uri="{BB962C8B-B14F-4D97-AF65-F5344CB8AC3E}">
        <p14:creationId xmlns:p14="http://schemas.microsoft.com/office/powerpoint/2010/main" val="31819222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97</a:t>
            </a:fld>
            <a:endParaRPr lang="en-US"/>
          </a:p>
        </p:txBody>
      </p:sp>
    </p:spTree>
    <p:extLst>
      <p:ext uri="{BB962C8B-B14F-4D97-AF65-F5344CB8AC3E}">
        <p14:creationId xmlns:p14="http://schemas.microsoft.com/office/powerpoint/2010/main" val="1970590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is now desperate for a coffee, like this  little chap.</a:t>
            </a:r>
          </a:p>
          <a:p>
            <a:r>
              <a:rPr lang="en-GB" dirty="0"/>
              <a:t>Skunk works.  L is for lemming. This is back to the arguments in favour of ABMs. People, households, are NOT rational. We rely on heuristics, on rules of thumb, on copying our neighbours &amp; keeping up with the Joneses. </a:t>
            </a:r>
          </a:p>
          <a:p>
            <a:endParaRPr lang="en-GB" dirty="0"/>
          </a:p>
          <a:p>
            <a:r>
              <a:rPr lang="en-US" dirty="0" err="1"/>
              <a:t>Danielsson</a:t>
            </a:r>
            <a:r>
              <a:rPr lang="en-US" dirty="0"/>
              <a:t> et al: The underlying policy objective of macroprudential regulation cannot be met by solving a sequence of local </a:t>
            </a:r>
            <a:r>
              <a:rPr lang="en-US" dirty="0" err="1"/>
              <a:t>optimisation</a:t>
            </a:r>
            <a:r>
              <a:rPr lang="en-US" dirty="0"/>
              <a:t> problems. Instead, it becomes necessary to solve a global problem, particularly challenging because the endogenous nature of systemic crises tends to result in seemingly unconnected parts of the financial system revealing previously hidden connections. Vulnerabilities spread and amplify through opaque channels, often in areas in which confidence is supported by ill-thought-through assumptions rather than in places known to create risk. This global problem is hard because the financial system is for all practical purposes infinitely complex and any entity, human or AI, can only hope to capture a small part of that complexity. The combination of sparse data, complex structure, uncertain and changing rules with high degrees of endogeneity make systemic risk an exceptionally difficult and quite possibly intractable challenge for AI.</a:t>
            </a:r>
          </a:p>
        </p:txBody>
      </p:sp>
      <p:sp>
        <p:nvSpPr>
          <p:cNvPr id="4" name="Slide Number Placeholder 3"/>
          <p:cNvSpPr>
            <a:spLocks noGrp="1"/>
          </p:cNvSpPr>
          <p:nvPr>
            <p:ph type="sldNum" sz="quarter" idx="10"/>
          </p:nvPr>
        </p:nvSpPr>
        <p:spPr/>
        <p:txBody>
          <a:bodyPr/>
          <a:lstStyle/>
          <a:p>
            <a:fld id="{ABF6B237-86C8-44E6-8775-3AF6ED49ACB0}" type="slidenum">
              <a:rPr lang="en-US" smtClean="0"/>
              <a:t>98</a:t>
            </a:fld>
            <a:endParaRPr lang="en-US"/>
          </a:p>
        </p:txBody>
      </p:sp>
    </p:spTree>
    <p:extLst>
      <p:ext uri="{BB962C8B-B14F-4D97-AF65-F5344CB8AC3E}">
        <p14:creationId xmlns:p14="http://schemas.microsoft.com/office/powerpoint/2010/main" val="19466900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F6B237-86C8-44E6-8775-3AF6ED49ACB0}" type="slidenum">
              <a:rPr lang="en-US" smtClean="0"/>
              <a:t>100</a:t>
            </a:fld>
            <a:endParaRPr lang="en-US"/>
          </a:p>
        </p:txBody>
      </p:sp>
    </p:spTree>
    <p:extLst>
      <p:ext uri="{BB962C8B-B14F-4D97-AF65-F5344CB8AC3E}">
        <p14:creationId xmlns:p14="http://schemas.microsoft.com/office/powerpoint/2010/main" val="29194077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101</a:t>
            </a:fld>
            <a:endParaRPr lang="en-US"/>
          </a:p>
        </p:txBody>
      </p:sp>
    </p:spTree>
    <p:extLst>
      <p:ext uri="{BB962C8B-B14F-4D97-AF65-F5344CB8AC3E}">
        <p14:creationId xmlns:p14="http://schemas.microsoft.com/office/powerpoint/2010/main" val="17502231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finmath.rutgers.edu</a:t>
            </a:r>
            <a:r>
              <a:rPr lang="en-US" dirty="0"/>
              <a:t>/</a:t>
            </a:r>
            <a:r>
              <a:rPr lang="en-US" dirty="0" err="1"/>
              <a:t>docman</a:t>
            </a:r>
            <a:r>
              <a:rPr lang="en-US" dirty="0"/>
              <a:t>-lister/academics/presentations-from-conference-1/1266-feinstein/file</a:t>
            </a:r>
          </a:p>
        </p:txBody>
      </p:sp>
      <p:sp>
        <p:nvSpPr>
          <p:cNvPr id="4" name="Slide Number Placeholder 3"/>
          <p:cNvSpPr>
            <a:spLocks noGrp="1"/>
          </p:cNvSpPr>
          <p:nvPr>
            <p:ph type="sldNum" sz="quarter" idx="5"/>
          </p:nvPr>
        </p:nvSpPr>
        <p:spPr/>
        <p:txBody>
          <a:bodyPr/>
          <a:lstStyle/>
          <a:p>
            <a:fld id="{ABF6B237-86C8-44E6-8775-3AF6ED49ACB0}" type="slidenum">
              <a:rPr lang="en-US" smtClean="0"/>
              <a:t>105</a:t>
            </a:fld>
            <a:endParaRPr lang="en-US"/>
          </a:p>
        </p:txBody>
      </p:sp>
    </p:spTree>
    <p:extLst>
      <p:ext uri="{BB962C8B-B14F-4D97-AF65-F5344CB8AC3E}">
        <p14:creationId xmlns:p14="http://schemas.microsoft.com/office/powerpoint/2010/main" val="22735379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www.fields.utoronto.ca</a:t>
            </a:r>
            <a:r>
              <a:rPr lang="en-US" dirty="0"/>
              <a:t>/programs/cim/13-14/</a:t>
            </a:r>
            <a:r>
              <a:rPr lang="en-US" dirty="0" err="1"/>
              <a:t>finance_seminar</a:t>
            </a:r>
            <a:r>
              <a:rPr lang="en-US" dirty="0"/>
              <a:t>/</a:t>
            </a:r>
            <a:r>
              <a:rPr lang="en-US" dirty="0" err="1"/>
              <a:t>Hurd.pdf</a:t>
            </a:r>
            <a:endParaRPr lang="en-US" dirty="0"/>
          </a:p>
        </p:txBody>
      </p:sp>
      <p:sp>
        <p:nvSpPr>
          <p:cNvPr id="4" name="Slide Number Placeholder 3"/>
          <p:cNvSpPr>
            <a:spLocks noGrp="1"/>
          </p:cNvSpPr>
          <p:nvPr>
            <p:ph type="sldNum" sz="quarter" idx="5"/>
          </p:nvPr>
        </p:nvSpPr>
        <p:spPr/>
        <p:txBody>
          <a:bodyPr/>
          <a:lstStyle/>
          <a:p>
            <a:fld id="{ABF6B237-86C8-44E6-8775-3AF6ED49ACB0}" type="slidenum">
              <a:rPr lang="en-US" smtClean="0"/>
              <a:t>106</a:t>
            </a:fld>
            <a:endParaRPr lang="en-US"/>
          </a:p>
        </p:txBody>
      </p:sp>
    </p:spTree>
    <p:extLst>
      <p:ext uri="{BB962C8B-B14F-4D97-AF65-F5344CB8AC3E}">
        <p14:creationId xmlns:p14="http://schemas.microsoft.com/office/powerpoint/2010/main" val="28281620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icspconference.files.wordpress.com</a:t>
            </a:r>
            <a:r>
              <a:rPr lang="en-US" dirty="0"/>
              <a:t>/2016/12/28_barucca.pdf</a:t>
            </a:r>
          </a:p>
        </p:txBody>
      </p:sp>
      <p:sp>
        <p:nvSpPr>
          <p:cNvPr id="4" name="Slide Number Placeholder 3"/>
          <p:cNvSpPr>
            <a:spLocks noGrp="1"/>
          </p:cNvSpPr>
          <p:nvPr>
            <p:ph type="sldNum" sz="quarter" idx="10"/>
          </p:nvPr>
        </p:nvSpPr>
        <p:spPr/>
        <p:txBody>
          <a:bodyPr/>
          <a:lstStyle/>
          <a:p>
            <a:fld id="{ABF6B237-86C8-44E6-8775-3AF6ED49ACB0}" type="slidenum">
              <a:rPr lang="en-US" smtClean="0"/>
              <a:t>110</a:t>
            </a:fld>
            <a:endParaRPr lang="en-US"/>
          </a:p>
        </p:txBody>
      </p:sp>
    </p:spTree>
    <p:extLst>
      <p:ext uri="{BB962C8B-B14F-4D97-AF65-F5344CB8AC3E}">
        <p14:creationId xmlns:p14="http://schemas.microsoft.com/office/powerpoint/2010/main" val="2877946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http://www.blakes.com/English/Resources/Bulletins/Pages/Details.aspx?bulletinid=2014 </a:t>
            </a:r>
          </a:p>
          <a:p>
            <a:r>
              <a:rPr lang="en-US" dirty="0"/>
              <a:t>http://ccmr-ocrmc.ca/wp-content/uploads/cmsa-backgrounder.pdf</a:t>
            </a:r>
          </a:p>
          <a:p>
            <a:endParaRPr lang="en-GB" dirty="0"/>
          </a:p>
          <a:p>
            <a:r>
              <a:rPr lang="en-GB" dirty="0"/>
              <a:t>“</a:t>
            </a:r>
            <a:r>
              <a:rPr lang="en-US" dirty="0" err="1"/>
              <a:t>une</a:t>
            </a:r>
            <a:r>
              <a:rPr lang="en-US" dirty="0"/>
              <a:t> </a:t>
            </a:r>
            <a:r>
              <a:rPr lang="en-US" dirty="0" err="1"/>
              <a:t>grosse</a:t>
            </a:r>
            <a:r>
              <a:rPr lang="en-US" dirty="0"/>
              <a:t> </a:t>
            </a:r>
            <a:r>
              <a:rPr lang="en-US" dirty="0" err="1"/>
              <a:t>pomme</a:t>
            </a:r>
            <a:r>
              <a:rPr lang="en-US" dirty="0"/>
              <a:t> de </a:t>
            </a:r>
            <a:r>
              <a:rPr lang="en-US" dirty="0" err="1"/>
              <a:t>discorde</a:t>
            </a:r>
            <a:r>
              <a:rPr lang="en-US" dirty="0"/>
              <a:t>” (major bone of contention) is language? </a:t>
            </a:r>
            <a:r>
              <a:rPr lang="en-US" dirty="0" err="1"/>
              <a:t>Yakabuski</a:t>
            </a:r>
            <a:r>
              <a:rPr lang="en-US" dirty="0"/>
              <a:t> 2018. </a:t>
            </a:r>
          </a:p>
          <a:p>
            <a:endParaRPr lang="en-GB" dirty="0"/>
          </a:p>
          <a:p>
            <a:r>
              <a:rPr lang="en-GB" dirty="0"/>
              <a:t>CMSA’s role is </a:t>
            </a:r>
            <a:r>
              <a:rPr lang="en-US" dirty="0"/>
              <a:t>“to promote the stability of the Canadian economy through the management of systemic risks related to capital markets.”</a:t>
            </a:r>
            <a:endParaRPr lang="en-GB" dirty="0"/>
          </a:p>
        </p:txBody>
      </p:sp>
      <p:sp>
        <p:nvSpPr>
          <p:cNvPr id="4" name="Slide Number Placeholder 3"/>
          <p:cNvSpPr>
            <a:spLocks noGrp="1"/>
          </p:cNvSpPr>
          <p:nvPr>
            <p:ph type="sldNum" sz="quarter" idx="10"/>
          </p:nvPr>
        </p:nvSpPr>
        <p:spPr/>
        <p:txBody>
          <a:bodyPr/>
          <a:lstStyle/>
          <a:p>
            <a:fld id="{ABF6B237-86C8-44E6-8775-3AF6ED49ACB0}" type="slidenum">
              <a:rPr lang="en-US" smtClean="0"/>
              <a:t>15</a:t>
            </a:fld>
            <a:endParaRPr lang="en-US"/>
          </a:p>
        </p:txBody>
      </p:sp>
    </p:spTree>
    <p:extLst>
      <p:ext uri="{BB962C8B-B14F-4D97-AF65-F5344CB8AC3E}">
        <p14:creationId xmlns:p14="http://schemas.microsoft.com/office/powerpoint/2010/main" val="86491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F6B237-86C8-44E6-8775-3AF6ED49ACB0}" type="slidenum">
              <a:rPr lang="en-US" smtClean="0"/>
              <a:t>16</a:t>
            </a:fld>
            <a:endParaRPr lang="en-US"/>
          </a:p>
        </p:txBody>
      </p:sp>
    </p:spTree>
    <p:extLst>
      <p:ext uri="{BB962C8B-B14F-4D97-AF65-F5344CB8AC3E}">
        <p14:creationId xmlns:p14="http://schemas.microsoft.com/office/powerpoint/2010/main" val="712767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C1DD75A-E68E-4131-8CE0-25724EBE5B07}" type="datetimeFigureOut">
              <a:rPr lang="en-CA" smtClean="0"/>
              <a:t>2022-02-24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453A6E4-19A3-45A7-8C61-22365BF39364}" type="slidenum">
              <a:rPr lang="en-CA" smtClean="0"/>
              <a:t>‹#›</a:t>
            </a:fld>
            <a:endParaRPr lang="en-CA"/>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47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1DD75A-E68E-4131-8CE0-25724EBE5B07}" type="datetimeFigureOut">
              <a:rPr lang="en-CA" smtClean="0"/>
              <a:t>2022-02-24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453A6E4-19A3-45A7-8C61-22365BF39364}" type="slidenum">
              <a:rPr lang="en-CA" smtClean="0"/>
              <a:t>‹#›</a:t>
            </a:fld>
            <a:endParaRPr lang="en-CA"/>
          </a:p>
        </p:txBody>
      </p:sp>
    </p:spTree>
    <p:extLst>
      <p:ext uri="{BB962C8B-B14F-4D97-AF65-F5344CB8AC3E}">
        <p14:creationId xmlns:p14="http://schemas.microsoft.com/office/powerpoint/2010/main" val="3334546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1DD75A-E68E-4131-8CE0-25724EBE5B07}" type="datetimeFigureOut">
              <a:rPr lang="en-CA" smtClean="0"/>
              <a:t>2022-02-24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453A6E4-19A3-45A7-8C61-22365BF39364}" type="slidenum">
              <a:rPr lang="en-CA" smtClean="0"/>
              <a:t>‹#›</a:t>
            </a:fld>
            <a:endParaRPr lang="en-CA"/>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017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1DD75A-E68E-4131-8CE0-25724EBE5B07}" type="datetimeFigureOut">
              <a:rPr lang="en-CA" smtClean="0"/>
              <a:t>2022-02-24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453A6E4-19A3-45A7-8C61-22365BF39364}" type="slidenum">
              <a:rPr lang="en-CA" smtClean="0"/>
              <a:t>‹#›</a:t>
            </a:fld>
            <a:endParaRPr lang="en-CA"/>
          </a:p>
        </p:txBody>
      </p:sp>
    </p:spTree>
    <p:extLst>
      <p:ext uri="{BB962C8B-B14F-4D97-AF65-F5344CB8AC3E}">
        <p14:creationId xmlns:p14="http://schemas.microsoft.com/office/powerpoint/2010/main" val="987049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1DD75A-E68E-4131-8CE0-25724EBE5B07}" type="datetimeFigureOut">
              <a:rPr lang="en-CA" smtClean="0"/>
              <a:t>2022-02-24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453A6E4-19A3-45A7-8C61-22365BF39364}" type="slidenum">
              <a:rPr lang="en-CA" smtClean="0"/>
              <a:t>‹#›</a:t>
            </a:fld>
            <a:endParaRPr lang="en-CA"/>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91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1DD75A-E68E-4131-8CE0-25724EBE5B07}" type="datetimeFigureOut">
              <a:rPr lang="en-CA" smtClean="0"/>
              <a:t>2022-02-24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453A6E4-19A3-45A7-8C61-22365BF39364}" type="slidenum">
              <a:rPr lang="en-CA" smtClean="0"/>
              <a:t>‹#›</a:t>
            </a:fld>
            <a:endParaRPr lang="en-CA"/>
          </a:p>
        </p:txBody>
      </p:sp>
    </p:spTree>
    <p:extLst>
      <p:ext uri="{BB962C8B-B14F-4D97-AF65-F5344CB8AC3E}">
        <p14:creationId xmlns:p14="http://schemas.microsoft.com/office/powerpoint/2010/main" val="108852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1DD75A-E68E-4131-8CE0-25724EBE5B07}" type="datetimeFigureOut">
              <a:rPr lang="en-CA" smtClean="0"/>
              <a:t>2022-02-24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453A6E4-19A3-45A7-8C61-22365BF39364}" type="slidenum">
              <a:rPr lang="en-CA" smtClean="0"/>
              <a:t>‹#›</a:t>
            </a:fld>
            <a:endParaRPr lang="en-CA"/>
          </a:p>
        </p:txBody>
      </p:sp>
    </p:spTree>
    <p:extLst>
      <p:ext uri="{BB962C8B-B14F-4D97-AF65-F5344CB8AC3E}">
        <p14:creationId xmlns:p14="http://schemas.microsoft.com/office/powerpoint/2010/main" val="3500723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1DD75A-E68E-4131-8CE0-25724EBE5B07}" type="datetimeFigureOut">
              <a:rPr lang="en-CA" smtClean="0"/>
              <a:t>2022-02-24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453A6E4-19A3-45A7-8C61-22365BF39364}" type="slidenum">
              <a:rPr lang="en-CA" smtClean="0"/>
              <a:t>‹#›</a:t>
            </a:fld>
            <a:endParaRPr lang="en-CA"/>
          </a:p>
        </p:txBody>
      </p:sp>
    </p:spTree>
    <p:extLst>
      <p:ext uri="{BB962C8B-B14F-4D97-AF65-F5344CB8AC3E}">
        <p14:creationId xmlns:p14="http://schemas.microsoft.com/office/powerpoint/2010/main" val="100238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1DD75A-E68E-4131-8CE0-25724EBE5B07}" type="datetimeFigureOut">
              <a:rPr lang="en-CA" smtClean="0"/>
              <a:t>2022-02-24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453A6E4-19A3-45A7-8C61-22365BF39364}" type="slidenum">
              <a:rPr lang="en-CA" smtClean="0"/>
              <a:t>‹#›</a:t>
            </a:fld>
            <a:endParaRPr lang="en-CA"/>
          </a:p>
        </p:txBody>
      </p:sp>
    </p:spTree>
    <p:extLst>
      <p:ext uri="{BB962C8B-B14F-4D97-AF65-F5344CB8AC3E}">
        <p14:creationId xmlns:p14="http://schemas.microsoft.com/office/powerpoint/2010/main" val="186094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1DD75A-E68E-4131-8CE0-25724EBE5B07}" type="datetimeFigureOut">
              <a:rPr lang="en-CA" smtClean="0"/>
              <a:t>2022-02-24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453A6E4-19A3-45A7-8C61-22365BF39364}" type="slidenum">
              <a:rPr lang="en-CA" smtClean="0"/>
              <a:t>‹#›</a:t>
            </a:fld>
            <a:endParaRPr lang="en-CA"/>
          </a:p>
        </p:txBody>
      </p:sp>
    </p:spTree>
    <p:extLst>
      <p:ext uri="{BB962C8B-B14F-4D97-AF65-F5344CB8AC3E}">
        <p14:creationId xmlns:p14="http://schemas.microsoft.com/office/powerpoint/2010/main" val="2669654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1DD75A-E68E-4131-8CE0-25724EBE5B07}" type="datetimeFigureOut">
              <a:rPr lang="en-CA" smtClean="0"/>
              <a:t>2022-02-24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453A6E4-19A3-45A7-8C61-22365BF39364}" type="slidenum">
              <a:rPr lang="en-CA" smtClean="0"/>
              <a:t>‹#›</a:t>
            </a:fld>
            <a:endParaRPr lang="en-CA"/>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314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1C1DD75A-E68E-4131-8CE0-25724EBE5B07}" type="datetimeFigureOut">
              <a:rPr lang="en-CA" smtClean="0"/>
              <a:t>2022-02-24</a:t>
            </a:fld>
            <a:endParaRPr lang="en-CA"/>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CA"/>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7453A6E4-19A3-45A7-8C61-22365BF39364}" type="slidenum">
              <a:rPr lang="en-CA" smtClean="0"/>
              <a:t>‹#›</a:t>
            </a:fld>
            <a:endParaRPr lang="en-CA"/>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97267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slide" Target="slide4.xml"/><Relationship Id="rId26" Type="http://schemas.openxmlformats.org/officeDocument/2006/relationships/slide" Target="slide71.xml"/><Relationship Id="rId3" Type="http://schemas.openxmlformats.org/officeDocument/2006/relationships/image" Target="../media/image3.png"/><Relationship Id="rId21" Type="http://schemas.openxmlformats.org/officeDocument/2006/relationships/slide" Target="slide43.xml"/><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slide" Target="slide2.xml"/><Relationship Id="rId25" Type="http://schemas.openxmlformats.org/officeDocument/2006/relationships/slide" Target="slide65.xml"/><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slide" Target="slide37.xml"/><Relationship Id="rId29" Type="http://schemas.openxmlformats.org/officeDocument/2006/relationships/slide" Target="slide9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slide" Target="slide61.xml"/><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slide" Target="slide52.xml"/><Relationship Id="rId28" Type="http://schemas.openxmlformats.org/officeDocument/2006/relationships/slide" Target="slide81.xml"/><Relationship Id="rId10" Type="http://schemas.openxmlformats.org/officeDocument/2006/relationships/image" Target="../media/image10.png"/><Relationship Id="rId19" Type="http://schemas.openxmlformats.org/officeDocument/2006/relationships/slide" Target="slide19.xml"/><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slide" Target="slide45.xml"/><Relationship Id="rId27" Type="http://schemas.openxmlformats.org/officeDocument/2006/relationships/slide" Target="slide78.xml"/><Relationship Id="rId30" Type="http://schemas.openxmlformats.org/officeDocument/2006/relationships/slide" Target="slide94.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33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330.png"/><Relationship Id="rId7" Type="http://schemas.openxmlformats.org/officeDocument/2006/relationships/diagramColors" Target="../diagrams/colors10.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2.xml"/><Relationship Id="rId9" Type="http://schemas.openxmlformats.org/officeDocument/2006/relationships/diagramData" Target="../diagrams/data13.xml"/></Relationships>
</file>

<file path=ppt/slides/_rels/slide101.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191.png"/><Relationship Id="rId7" Type="http://schemas.openxmlformats.org/officeDocument/2006/relationships/image" Target="../media/image222.png"/><Relationship Id="rId12" Type="http://schemas.openxmlformats.org/officeDocument/2006/relationships/image" Target="../media/image227.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117.png"/><Relationship Id="rId11" Type="http://schemas.openxmlformats.org/officeDocument/2006/relationships/image" Target="../media/image226.png"/><Relationship Id="rId5" Type="http://schemas.openxmlformats.org/officeDocument/2006/relationships/image" Target="../media/image139.png"/><Relationship Id="rId10" Type="http://schemas.openxmlformats.org/officeDocument/2006/relationships/image" Target="../media/image225.png"/><Relationship Id="rId4" Type="http://schemas.openxmlformats.org/officeDocument/2006/relationships/hyperlink" Target="https://nbviewer.jupyter.org/" TargetMode="External"/><Relationship Id="rId9" Type="http://schemas.openxmlformats.org/officeDocument/2006/relationships/image" Target="../media/image224.png"/></Relationships>
</file>

<file path=ppt/slides/_rels/slide102.xml.rels><?xml version="1.0" encoding="UTF-8" standalone="yes"?>
<Relationships xmlns="http://schemas.openxmlformats.org/package/2006/relationships"><Relationship Id="rId2" Type="http://schemas.openxmlformats.org/officeDocument/2006/relationships/hyperlink" Target="https://github.com/jupyter/jupyter/wiki/Jupyter-kernels" TargetMode="Externa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229.png"/></Relationships>
</file>

<file path=ppt/slides/_rels/slide10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231.png"/></Relationships>
</file>

<file path=ppt/slides/_rels/slide107.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hyperlink" Target="https://github.com/paolobarucca/eisenbergnoe"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www.jbs.cam.ac.uk/fileadmin/user_upload/research/centres/risk/downloads/160913_slides_battison.pdf" TargetMode="External"/><Relationship Id="rId7" Type="http://schemas.openxmlformats.org/officeDocument/2006/relationships/hyperlink" Target="https://notebooks.azure.com/ian-buckley/libraries/systemic-risk/html/Py-neva--Network-based-stress-testing.ipynb" TargetMode="External"/><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hyperlink" Target="https://github.com/marcobardoscia/neva" TargetMode="External"/><Relationship Id="rId4" Type="http://schemas.openxmlformats.org/officeDocument/2006/relationships/image" Target="../media/image171.png"/></Relationships>
</file>

<file path=ppt/slides/_rels/slide11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hyperlink" Target="https://github.com/marcobardoscia/neva"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hyperlink" Target="https://paolobaruccadb.files.wordpress.com/2017/01/bdf-tutorials-network-based-stress-testing.pdf" TargetMode="External"/><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cran/systemicrisk" TargetMode="External"/><Relationship Id="rId2" Type="http://schemas.openxmlformats.org/officeDocument/2006/relationships/hyperlink" Target="https://cran.r-project.org/package=systemicrisk" TargetMode="External"/><Relationship Id="rId1" Type="http://schemas.openxmlformats.org/officeDocument/2006/relationships/slideLayout" Target="../slideLayouts/slideLayout4.xml"/><Relationship Id="rId4" Type="http://schemas.openxmlformats.org/officeDocument/2006/relationships/hyperlink" Target="https://github.com/cran/systemicrisk/blob/master/vignettes/Introduction.Rmd" TargetMode="External"/></Relationships>
</file>

<file path=ppt/slides/_rels/slide11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s://www.imf.org/-/media/Files/Publications/WP/2018/datasets/wp18206.ashx" TargetMode="External"/><Relationship Id="rId1" Type="http://schemas.openxmlformats.org/officeDocument/2006/relationships/slideLayout" Target="../slideLayouts/slideLayout4.xml"/><Relationship Id="rId4" Type="http://schemas.openxmlformats.org/officeDocument/2006/relationships/image" Target="../media/image238.png"/></Relationships>
</file>

<file path=ppt/slides/_rels/slide11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hyperlink" Target="https://www150.statcan.gc.ca/n1/en/type/data" TargetMode="Externa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5.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hyperlink" Target="https://www.imf.org/en/Publications/WP/Issues/2018/03/19/Leverage-A-Broader-View-45720" TargetMode="External"/><Relationship Id="rId4" Type="http://schemas.openxmlformats.org/officeDocument/2006/relationships/diagramLayout" Target="../diagrams/layout3.xml"/><Relationship Id="rId9"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www.systemicrisk.ac.uk/publications/discussion-papers/can-we-prove-bank-guilty-creating-systemic-risk-minority-report" TargetMode="External"/><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55.png"/><Relationship Id="rId18" Type="http://schemas.openxmlformats.org/officeDocument/2006/relationships/diagramQuickStyle" Target="../diagrams/quickStyle5.xml"/><Relationship Id="rId3" Type="http://schemas.openxmlformats.org/officeDocument/2006/relationships/image" Target="../media/image53.png"/><Relationship Id="rId21" Type="http://schemas.openxmlformats.org/officeDocument/2006/relationships/hyperlink" Target="http://ccmr-ocrmc.ca/" TargetMode="External"/><Relationship Id="rId7" Type="http://schemas.openxmlformats.org/officeDocument/2006/relationships/diagramQuickStyle" Target="../diagrams/quickStyle4.xml"/><Relationship Id="rId12" Type="http://schemas.openxmlformats.org/officeDocument/2006/relationships/image" Target="../media/image54.png"/><Relationship Id="rId17" Type="http://schemas.openxmlformats.org/officeDocument/2006/relationships/diagramLayout" Target="../diagrams/layout5.xml"/><Relationship Id="rId2" Type="http://schemas.openxmlformats.org/officeDocument/2006/relationships/notesSlide" Target="../notesSlides/notesSlide8.xml"/><Relationship Id="rId16" Type="http://schemas.openxmlformats.org/officeDocument/2006/relationships/diagramData" Target="../diagrams/data7.xml"/><Relationship Id="rId20" Type="http://schemas.microsoft.com/office/2007/relationships/diagramDrawing" Target="../diagrams/drawing5.xml"/><Relationship Id="rId1" Type="http://schemas.openxmlformats.org/officeDocument/2006/relationships/slideLayout" Target="../slideLayouts/slideLayout8.xml"/><Relationship Id="rId6" Type="http://schemas.openxmlformats.org/officeDocument/2006/relationships/diagramLayout" Target="../diagrams/layout4.xml"/><Relationship Id="rId11" Type="http://schemas.openxmlformats.org/officeDocument/2006/relationships/hyperlink" Target="https://www.osler.com/en/resources/governance/2017/quebec-court-of-appeal-finds-aspects-of-the-propos" TargetMode="External"/><Relationship Id="rId5" Type="http://schemas.openxmlformats.org/officeDocument/2006/relationships/diagramData" Target="../diagrams/data6.xml"/><Relationship Id="rId15" Type="http://schemas.openxmlformats.org/officeDocument/2006/relationships/image" Target="../media/image57.png"/><Relationship Id="rId23" Type="http://schemas.openxmlformats.org/officeDocument/2006/relationships/image" Target="../media/image59.png"/><Relationship Id="rId10" Type="http://schemas.openxmlformats.org/officeDocument/2006/relationships/hyperlink" Target="http://csto-btcvm.ca/home.aspx" TargetMode="External"/><Relationship Id="rId19" Type="http://schemas.openxmlformats.org/officeDocument/2006/relationships/diagramColors" Target="../diagrams/colors5.xml"/><Relationship Id="rId4" Type="http://schemas.microsoft.com/office/2007/relationships/hdphoto" Target="../media/hdphoto1.wdp"/><Relationship Id="rId9" Type="http://schemas.microsoft.com/office/2007/relationships/diagramDrawing" Target="../diagrams/drawing4.xml"/><Relationship Id="rId14" Type="http://schemas.openxmlformats.org/officeDocument/2006/relationships/image" Target="../media/image56.png"/><Relationship Id="rId22"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www.imf.org/external/pubs/ft/wp/2013/wp13168.pdf" TargetMode="External"/><Relationship Id="rId5" Type="http://schemas.openxmlformats.org/officeDocument/2006/relationships/hyperlink" Target="http://ccmr-ocrmc.ca/wp-content/uploads/cmsa-consultation-draft-revised-en.pdf" TargetMode="External"/><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jpeg"/></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www.investopedia.com/terms/p/pimco.asp"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hyperlink" Target="https://seekingalpha.com/article/4165097-macro-musings-podcast-daniela-gabor-safe-assets-shadow-banking" TargetMode="External"/><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twitter.com/DanielaGabor/status/932971681127202816" TargetMode="External"/><Relationship Id="rId5" Type="http://schemas.openxmlformats.org/officeDocument/2006/relationships/image" Target="../media/image79.jpeg"/><Relationship Id="rId10" Type="http://schemas.openxmlformats.org/officeDocument/2006/relationships/image" Target="../media/image82.png"/><Relationship Id="rId4" Type="http://schemas.microsoft.com/office/2007/relationships/hdphoto" Target="../media/hdphoto2.wdp"/><Relationship Id="rId9" Type="http://schemas.openxmlformats.org/officeDocument/2006/relationships/image" Target="../media/image81.png"/></Relationships>
</file>

<file path=ppt/slides/_rels/slide28.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3.png"/><Relationship Id="rId7" Type="http://schemas.openxmlformats.org/officeDocument/2006/relationships/image" Target="../media/image84.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papers.ssrn.com/sol3/papers.cfm?abstract_id=2232016" TargetMode="External"/><Relationship Id="rId5" Type="http://schemas.openxmlformats.org/officeDocument/2006/relationships/hyperlink" Target="https://www.ineteconomics.org/perspectives/blog/shadow-bankings-enduring-perils" TargetMode="External"/><Relationship Id="rId4" Type="http://schemas.openxmlformats.org/officeDocument/2006/relationships/hyperlink" Target="https://medium.com/@she41012/monetary-systems-are-hierarchical-3-facts-you-must-know-about-money-2c7388149249" TargetMode="External"/><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jpe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newyorkfed.org/medialibrary/media/research/epr/2013/0713adri.pdf"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newyorkfed.org/medialibrary/media/research/staff_reports/sr815.pdf" TargetMode="External"/><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hyperlink" Target="https://www.theatlantic.com/politics/archive/2021/09/adam-tooze-shutdown-2020-crash/619982/" TargetMode="External"/><Relationship Id="rId2" Type="http://schemas.openxmlformats.org/officeDocument/2006/relationships/image" Target="../media/image93.png"/><Relationship Id="rId1" Type="http://schemas.openxmlformats.org/officeDocument/2006/relationships/slideLayout" Target="../slideLayouts/slideLayout4.xml"/><Relationship Id="rId5" Type="http://schemas.openxmlformats.org/officeDocument/2006/relationships/image" Target="../media/image95.jpe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hyperlink" Target="https://www.theatlantic.com/politics/archive/2021/09/adam-tooze-shutdown-2020-crash/619982/" TargetMode="External"/><Relationship Id="rId2" Type="http://schemas.openxmlformats.org/officeDocument/2006/relationships/hyperlink" Target="https://www.brookings.edu/research/fed-response-to-covid19/" TargetMode="Externa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3" Type="http://schemas.openxmlformats.org/officeDocument/2006/relationships/hyperlink" Target="https://www.coalexander.com/post/the-tether-binance-axis-and-the-great-crypto-crash-of-2022" TargetMode="External"/><Relationship Id="rId2" Type="http://schemas.openxmlformats.org/officeDocument/2006/relationships/hyperlink" Target="https://www.coalexander.com/post/the-bitcoin-ponzi-ecosystem" TargetMode="External"/><Relationship Id="rId1" Type="http://schemas.openxmlformats.org/officeDocument/2006/relationships/slideLayout" Target="../slideLayouts/slideLayout4.xml"/><Relationship Id="rId5" Type="http://schemas.openxmlformats.org/officeDocument/2006/relationships/image" Target="../media/image102.jpeg"/><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3.png"/><Relationship Id="rId7" Type="http://schemas.openxmlformats.org/officeDocument/2006/relationships/hyperlink" Target="http://globalriskinstitute.org/researches/systemic-risk-benchmarking-study-srisk-graph-test/" TargetMode="External"/><Relationship Id="rId12"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vlab.stern.nyu.edu/" TargetMode="External"/><Relationship Id="rId11" Type="http://schemas.openxmlformats.org/officeDocument/2006/relationships/image" Target="../media/image106.png"/><Relationship Id="rId5" Type="http://schemas.openxmlformats.org/officeDocument/2006/relationships/hyperlink" Target="http://riskdash.herokuapp.com/" TargetMode="External"/><Relationship Id="rId10" Type="http://schemas.openxmlformats.org/officeDocument/2006/relationships/image" Target="../media/image105.png"/><Relationship Id="rId4" Type="http://schemas.openxmlformats.org/officeDocument/2006/relationships/hyperlink" Target="https://www.imf.org/en/Publications/WP/Issues/2016/12/31/Systemic-Risk-Monitoring-SysMo-Toolkit-A-User-Guide-40791" TargetMode="External"/><Relationship Id="rId9" Type="http://schemas.openxmlformats.org/officeDocument/2006/relationships/hyperlink" Target="https://www.financialresearch.gov/financial-stability-monito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bankofcanada.ca/2017/09/technical-report-111/"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www.bankofcanada.ca/wp-content/uploads/2017/10/mpr-2017-10-25.pdf" TargetMode="External"/><Relationship Id="rId4" Type="http://schemas.openxmlformats.org/officeDocument/2006/relationships/hyperlink" Target="https://www.bankofcanada.ca/2016/09/technical-report-106/" TargetMode="External"/></Relationships>
</file>

<file path=ppt/slides/_rels/slide4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20.png"/><Relationship Id="rId7"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111.png"/><Relationship Id="rId10" Type="http://schemas.openxmlformats.org/officeDocument/2006/relationships/image" Target="../media/image114.png"/><Relationship Id="rId4" Type="http://schemas.openxmlformats.org/officeDocument/2006/relationships/image" Target="../media/image110.png"/><Relationship Id="rId9"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3" Type="http://schemas.openxmlformats.org/officeDocument/2006/relationships/hyperlink" Target="https://cran.r-project.org/web/views/TimeSeries.html"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17.png"/><Relationship Id="rId5" Type="http://schemas.openxmlformats.org/officeDocument/2006/relationships/hyperlink" Target="https://notebooks.azure.com/ian-buckley/libraries/systemic-risk/html/R-mFilter.ipynb" TargetMode="External"/><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johnauthers/status/993906604905988099" TargetMode="External"/><Relationship Id="rId7"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hyperlink" Target="http://ccmr-ocrmc.ca/wp-content/uploads/cmsa-consultation-draft-revised-en.pdf" TargetMode="External"/><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hyperlink" Target="https://www.ecb.europa.eu/pub/pdf/scpwps/ecbwp1758.en.pdf" TargetMode="External"/><Relationship Id="rId4" Type="http://schemas.openxmlformats.org/officeDocument/2006/relationships/hyperlink" Target="http://analytics.infolytika.com:8080/cmo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31.png"/><Relationship Id="rId11" Type="http://schemas.openxmlformats.org/officeDocument/2006/relationships/hyperlink" Target="https://en.wikipedia.org/wiki/Receiver_operating_characteristic" TargetMode="External"/><Relationship Id="rId5" Type="http://schemas.openxmlformats.org/officeDocument/2006/relationships/image" Target="../media/image130.png"/><Relationship Id="rId10" Type="http://schemas.openxmlformats.org/officeDocument/2006/relationships/image" Target="../media/image134.png"/><Relationship Id="rId4" Type="http://schemas.openxmlformats.org/officeDocument/2006/relationships/image" Target="../media/image129.png"/><Relationship Id="rId9" Type="http://schemas.openxmlformats.org/officeDocument/2006/relationships/hyperlink" Target="https://gallery.azure.ai/Experiment/Binary-Classfication-Credit-risk-prediction-5"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www.ecb.europa.eu/pub/pdf/scpwps/ecb.wp2182.en.pdf" TargetMode="External"/><Relationship Id="rId3" Type="http://schemas.openxmlformats.org/officeDocument/2006/relationships/hyperlink" Target="https://www.stevanovic.uqam.ca/BS_CreditShockCanadaFAVARMA.pdf" TargetMode="External"/><Relationship Id="rId7" Type="http://schemas.openxmlformats.org/officeDocument/2006/relationships/hyperlink" Target="http://papers.ssrn.com/sol3/papers.cfm?abstract_id=2778530" TargetMode="External"/><Relationship Id="rId2" Type="http://schemas.openxmlformats.org/officeDocument/2006/relationships/hyperlink" Target="https://bankunderground.co.uk/2020/10/02/wir-sind-die-roboter-can-we-predict-financial-crises/" TargetMode="External"/><Relationship Id="rId1" Type="http://schemas.openxmlformats.org/officeDocument/2006/relationships/slideLayout" Target="../slideLayouts/slideLayout4.xml"/><Relationship Id="rId6" Type="http://schemas.openxmlformats.org/officeDocument/2006/relationships/hyperlink" Target="https://doi.org/10.3386/w28302" TargetMode="External"/><Relationship Id="rId5" Type="http://schemas.openxmlformats.org/officeDocument/2006/relationships/hyperlink" Target="https://www.stevanovic.uqam.ca/FLSS_CAN_MD.pdf" TargetMode="External"/><Relationship Id="rId4" Type="http://schemas.openxmlformats.org/officeDocument/2006/relationships/hyperlink" Target="https://voxeu.org/article/forecasting-covid-19-recession-and-recovery" TargetMode="External"/><Relationship Id="rId9" Type="http://schemas.openxmlformats.org/officeDocument/2006/relationships/hyperlink" Target="http://www.slideshare.net/eestipank/toward-robust-early-warning-models-a-horse-race-ensembles-and-model-uncertaint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39.png"/></Relationships>
</file>

<file path=ppt/slides/_rels/slide5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40.png"/><Relationship Id="rId7" Type="http://schemas.openxmlformats.org/officeDocument/2006/relationships/image" Target="../media/image139.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370.png"/><Relationship Id="rId4" Type="http://schemas.openxmlformats.org/officeDocument/2006/relationships/image" Target="../media/image1360.png"/><Relationship Id="rId9" Type="http://schemas.openxmlformats.org/officeDocument/2006/relationships/image" Target="../media/image142.png"/></Relationships>
</file>

<file path=ppt/slides/_rels/slide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44.png"/></Relationships>
</file>

<file path=ppt/slides/_rels/slide5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6.xml.rels><?xml version="1.0" encoding="UTF-8" standalone="yes"?>
<Relationships xmlns="http://schemas.openxmlformats.org/package/2006/relationships"><Relationship Id="rId3" Type="http://schemas.openxmlformats.org/officeDocument/2006/relationships/hyperlink" Target="https://youtube.com/playlist?list=PLUyl-IXn1rBSdLkX5tlF8YLfe_Bi5AaDy" TargetMode="External"/><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TommasoBelluzzo/SystemicRisk" TargetMode="External"/><Relationship Id="rId2" Type="http://schemas.openxmlformats.org/officeDocument/2006/relationships/hyperlink" Target="https://github.com/TommasoBelluzzo" TargetMode="External"/><Relationship Id="rId1" Type="http://schemas.openxmlformats.org/officeDocument/2006/relationships/slideLayout" Target="../slideLayouts/slideLayout4.xml"/><Relationship Id="rId4" Type="http://schemas.openxmlformats.org/officeDocument/2006/relationships/image" Target="../media/image154.png"/></Relationships>
</file>

<file path=ppt/slides/_rels/slide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papers.ssrn.com/abstract=2704072"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www.bcb.gov.br/pec/wps/ingl/wps321.pdf" TargetMode="External"/><Relationship Id="rId7" Type="http://schemas.openxmlformats.org/officeDocument/2006/relationships/image" Target="../media/image159.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s://www.imf.org/external/pubs/ft/wp/2009/wp0904.pdf" TargetMode="External"/><Relationship Id="rId5" Type="http://schemas.openxmlformats.org/officeDocument/2006/relationships/image" Target="../media/image158.png"/><Relationship Id="rId4" Type="http://schemas.openxmlformats.org/officeDocument/2006/relationships/image" Target="../media/image157.png"/></Relationships>
</file>

<file path=ppt/slides/_rels/slide6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www.jbs.cam.ac.uk/wp-content/uploads/2020/08/150909-slides-anand.pdf"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www.bankofcanada.ca/wp-content/uploads/2014/06/wp2014-26.pdf"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117.png"/><Relationship Id="rId5" Type="http://schemas.openxmlformats.org/officeDocument/2006/relationships/image" Target="../media/image162.png"/><Relationship Id="rId4" Type="http://schemas.openxmlformats.org/officeDocument/2006/relationships/image" Target="../media/image161.png"/></Relationships>
</file>

<file path=ppt/slides/_rels/slide6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diagramData" Target="../diagrams/data8.xml"/><Relationship Id="rId7" Type="http://schemas.microsoft.com/office/2007/relationships/diagramDrawing" Target="../diagrams/drawing6.xm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hyperlink" Target="https://www.jbs.cam.ac.uk/wp-content/uploads/2020/08/150909-slides-anand.pdf" TargetMode="External"/></Relationships>
</file>

<file path=ppt/slides/_rels/slide7.xml.rels><?xml version="1.0" encoding="UTF-8" standalone="yes"?>
<Relationships xmlns="http://schemas.openxmlformats.org/package/2006/relationships"><Relationship Id="rId13" Type="http://schemas.openxmlformats.org/officeDocument/2006/relationships/hyperlink" Target="https://www.amazon.ca/dp/B01FKRZ94Y/?colid=2I7QULDEIO4GG&amp;coliid=I1C9OTIJLEBMG6&amp;ref_=gv_ov_lig_pab" TargetMode="External"/><Relationship Id="rId18" Type="http://schemas.openxmlformats.org/officeDocument/2006/relationships/hyperlink" Target="https://www.amazon.ca/dp/0593297555/?coliid=I39TE25CJ5TLT5&amp;colid=2I7QULDEIO4GG&amp;psc=1&amp;ref_=gv_ov_lig_pi_dp" TargetMode="External"/><Relationship Id="rId26" Type="http://schemas.openxmlformats.org/officeDocument/2006/relationships/hyperlink" Target="https://www.amazon.ca/dp/0143110357/?coliid=I3QRXDCGJ5O8NS&amp;colid=2I7QULDEIO4GG&amp;psc=0&amp;ref_=gv_ov_lig_pi_dp" TargetMode="External"/><Relationship Id="rId21" Type="http://schemas.openxmlformats.org/officeDocument/2006/relationships/hyperlink" Target="https://www.amazon.ca/gp/item-dispatch?registryID.1=2I7QULDEIO4GG&amp;registryItemID.1=I298LAT2H1Y8N2&amp;offeringID.1=nt9NY04fZJWl6qmeJwLuAjG01A25mjl3KojeqMpUwEk2Xjwv%252BqEI%252BgcsKb7SsEPLqFadd3xDPJ4T6HyRV53Fo97wc00W%252FQnv9uF2FImlIt1es9zhX9VNFW1raK16CA7dJ11LH3kAmIOafZPXPqzd188Kdg6s6ai8KqibQMbSGgaF%252B3D%252FktwGhSxYqKJuWR32&amp;session-id=143-2465700-3728013&amp;isGift=0&amp;submit.addToCart=1&amp;quantity.1=1&amp;ref_=gv_ov_lig_pab" TargetMode="External"/><Relationship Id="rId34" Type="http://schemas.openxmlformats.org/officeDocument/2006/relationships/hyperlink" Target="https://www.amazon.ca/dp/B017J5HBMS/?coliid=I34KYYUOUQS0E9&amp;colid=2I7QULDEIO4GG&amp;psc=0&amp;ref_=gv_ov_lig_pi_dp" TargetMode="External"/><Relationship Id="rId7" Type="http://schemas.openxmlformats.org/officeDocument/2006/relationships/hyperlink" Target="https://www.amazon.ca/gp/offer-listing/B07QGFZ7DW/?condition=all&amp;colid=2I7QULDEIO4GG&amp;coliid=I3OS9HPLEC5U80&amp;ref_=gv_ov_lig_pab" TargetMode="External"/><Relationship Id="rId12" Type="http://schemas.openxmlformats.org/officeDocument/2006/relationships/hyperlink" Target="https://www.amazon.ca/dp/B01FKRZ94Y/?coliid=I1C9OTIJLEBMG6&amp;colid=2I7QULDEIO4GG&amp;psc=0&amp;ref_=gv_ov_lig_pi_dp" TargetMode="External"/><Relationship Id="rId17" Type="http://schemas.openxmlformats.org/officeDocument/2006/relationships/hyperlink" Target="https://www.amazon.ca/gp/item-dispatch?registryID.1=2I7QULDEIO4GG&amp;registryItemID.1=I2Y2IXJ2RCBMDU&amp;offeringID.1=73ipt0QdmRNHAw0E1qkf63SjHQiYf40x9vDW27BHsp3u9P3Bn6ITEFNhuvhtSgcgVb2q4dofZuWarcO1ptUXIT18HUCqq8CkSI%252BlWFRlJ6Y%252BxL1vipfIw637%252FVsFnti6ED2XbZHN2pw%253D&amp;session-id=143-2465700-3728013&amp;isGift=0&amp;submit.addToCart=1&amp;quantity.1=1&amp;ref_=gv_ov_lig_pab" TargetMode="External"/><Relationship Id="rId25" Type="http://schemas.openxmlformats.org/officeDocument/2006/relationships/hyperlink" Target="https://www.amazon.ca/gp/item-dispatch?registryID.1=2I7QULDEIO4GG&amp;registryItemID.1=I38GD1D562CTRR&amp;offeringID.1=Vs9CFQ2%252FUjQMuOnBjudi5n9qE8pdOOXS%252FahkCSd38zqdOYmAVyuIeRl1qX8I8c4pUxfI6P0qkd9EOqduNagua%252Bau7hBY9GwBl%252F6K%252F8LSEsOOeIaUdOfUgXHSaijM6d4n&amp;session-id=143-2465700-3728013&amp;isGift=0&amp;submit.addToCart=1&amp;quantity.1=1&amp;ref_=gv_ov_lig_pab" TargetMode="External"/><Relationship Id="rId33" Type="http://schemas.openxmlformats.org/officeDocument/2006/relationships/hyperlink" Target="https://www.amazon.ca/dp/B004EYT932/?coliid=I1ADNCBTKXLQJC&amp;colid=2I7QULDEIO4GG&amp;psc=0&amp;ref_=gv_ov_lig_pi_dp" TargetMode="External"/><Relationship Id="rId2" Type="http://schemas.openxmlformats.org/officeDocument/2006/relationships/image" Target="../media/image31.png"/><Relationship Id="rId16" Type="http://schemas.openxmlformats.org/officeDocument/2006/relationships/hyperlink" Target="https://www.amazon.ca/dp/0691178402/?coliid=I2Y2IXJ2RCBMDU&amp;colid=2I7QULDEIO4GG&amp;psc=1&amp;ref_=gv_ov_lig_pi_dp" TargetMode="External"/><Relationship Id="rId20" Type="http://schemas.openxmlformats.org/officeDocument/2006/relationships/hyperlink" Target="https://www.amazon.ca/dp/0143127632/?coliid=I298LAT2H1Y8N2&amp;colid=2I7QULDEIO4GG&amp;psc=1&amp;ref_=gv_ov_lig_pi_dp" TargetMode="External"/><Relationship Id="rId29" Type="http://schemas.openxmlformats.org/officeDocument/2006/relationships/hyperlink" Target="https://www.amazon.ca/gp/item-dispatch?registryID.1=2I7QULDEIO4GG&amp;registryItemID.1=I162SU2ZGTFVRM&amp;offeringID.1=nC5oMisGqmaQ%252BsRIpTY%252Feqw0AeGj1c1P8TH%252FxlDmGOMuy1PS5dQ1I4V8uBUFBZPQQqPr3XUtZ5s%252FQQDv4iCoHneNDnpMaa8bkaO78P6pkgEzg%252FhNFwvvTr9TNVtH6D5O9m59X61Sox0%253D&amp;session-id=143-2465700-3728013&amp;isGift=0&amp;submit.addToCart=1&amp;quantity.1=1&amp;ref_=gv_ov_lig_pab" TargetMode="External"/><Relationship Id="rId1" Type="http://schemas.openxmlformats.org/officeDocument/2006/relationships/slideLayout" Target="../slideLayouts/slideLayout4.xml"/><Relationship Id="rId6" Type="http://schemas.openxmlformats.org/officeDocument/2006/relationships/hyperlink" Target="https://www.amazon.ca/dp/B07QGFZ7DW/?coliid=I3OS9HPLEC5U80&amp;colid=2I7QULDEIO4GG&amp;psc=0&amp;ref_=gv_ov_lig_pi_dp" TargetMode="External"/><Relationship Id="rId11" Type="http://schemas.openxmlformats.org/officeDocument/2006/relationships/hyperlink" Target="https://www.amazon.ca/gp/item-dispatch?registryID.1=2I7QULDEIO4GG&amp;registryItemID.1=I1DOKFT87LYDTT&amp;offeringID.1=Pw9%252F9PcP9CIZyfQiZaAghaMRPLaSMSozPTg09dmKeazNkEttzD4q1GepfrNoNm72wUg3b45FgxmWYV3thE8uQQutG0%252Fh%252F0tgit5PnGzhbODmSlSpM7cQXJ2jQ%252F80nsYtS7E5A1RBM%252B0%253D&amp;session-id=143-2465700-3728013&amp;isGift=0&amp;submit.addToCart=1&amp;quantity.1=1&amp;ref_=gv_ov_lig_pab" TargetMode="External"/><Relationship Id="rId24" Type="http://schemas.openxmlformats.org/officeDocument/2006/relationships/hyperlink" Target="https://www.amazon.ca/dp/0691143986/?coliid=I38GD1D562CTRR&amp;colid=2I7QULDEIO4GG&amp;psc=1&amp;ref_=gv_ov_lig_pi_dp" TargetMode="External"/><Relationship Id="rId32" Type="http://schemas.openxmlformats.org/officeDocument/2006/relationships/hyperlink" Target="https://www.amazon.ca/dp/B003ZSIT1Q/?coliid=INRWMO0C24KUH&amp;colid=2I7QULDEIO4GG&amp;psc=0&amp;ref_=gv_ov_lig_pi_dp" TargetMode="External"/><Relationship Id="rId37" Type="http://schemas.openxmlformats.org/officeDocument/2006/relationships/hyperlink" Target="https://www.amazon.ca/hz/wishlist/ls/2I7QULDEIO4GG?ref_=wl_share" TargetMode="External"/><Relationship Id="rId5" Type="http://schemas.openxmlformats.org/officeDocument/2006/relationships/hyperlink" Target="https://www.amazon.ca/gp/item-dispatch?registryID.1=2I7QULDEIO4GG&amp;registryItemID.1=I2VO4G8ZB1EE3J&amp;offeringID.1=glaVvmZ32wVSIDmnsbb9bwkqC25KoLHITvPU6OpBhYIoakOeZ4KrF7taYHofXm6mFeCBQah%252FEh29Ezbtt9X29jgMERRkv3W0sNp%252B8ZRjaScroCh5RluPoUpWBTat6ZZngCWS6SsFiiI%253D&amp;session-id=143-2465700-3728013&amp;isGift=0&amp;submit.addToCart=1&amp;quantity.1=1&amp;ref_=gv_ov_lig_pab" TargetMode="External"/><Relationship Id="rId15" Type="http://schemas.openxmlformats.org/officeDocument/2006/relationships/hyperlink" Target="https://www.amazon.ca/gp/item-dispatch?registryID.1=2I7QULDEIO4GG&amp;registryItemID.1=I36XW0T507NACD&amp;offeringID.1=vOcIV1vhlVxE3dRtnmUFXLbYGHCGAVPMIi1isQPbHjWMN4ZC1olfkQAByjvpOAAsiHcGK6ew7XaWXaK1TzL3I%252BI6Erk7ZEH2KT351GVNIcSdQWM7j8R7d%252B1VuLV8Ny69&amp;session-id=143-2465700-3728013&amp;isGift=0&amp;submit.addToCart=1&amp;quantity.1=1&amp;ref_=gv_ov_lig_pab" TargetMode="External"/><Relationship Id="rId23" Type="http://schemas.openxmlformats.org/officeDocument/2006/relationships/hyperlink" Target="https://www.amazon.ca/gp/item-dispatch?registryID.1=2I7QULDEIO4GG&amp;registryItemID.1=I1EG2MXK1GQA9U&amp;offeringID.1=Vs9CFQ2%252FUjShK%252FqDhokA4v3ylMKxRv%252BOZcPi%252Fk4YvNRdXeri%252BIK3%252FEgXvQYuWHx80dasvrv2gEnq1N282YQ%252FtdQWFTm0%252B1L6NUYuHsEHrQLZXrsuUcjyHfQ%252By5VBv4URD%252FOJr422rsk%253D&amp;session-id=143-2465700-3728013&amp;isGift=0&amp;submit.addToCart=1&amp;quantity.1=1&amp;ref_=gv_ov_lig_pab" TargetMode="External"/><Relationship Id="rId28" Type="http://schemas.openxmlformats.org/officeDocument/2006/relationships/hyperlink" Target="https://www.amazon.ca/dp/1509513736/?coliid=I162SU2ZGTFVRM&amp;colid=2I7QULDEIO4GG&amp;psc=1&amp;ref_=gv_ov_lig_pi_dp" TargetMode="External"/><Relationship Id="rId36" Type="http://schemas.openxmlformats.org/officeDocument/2006/relationships/image" Target="../media/image33.png"/><Relationship Id="rId10" Type="http://schemas.openxmlformats.org/officeDocument/2006/relationships/hyperlink" Target="https://www.amazon.ca/dp/039335315X/?coliid=I1DOKFT87LYDTT&amp;colid=2I7QULDEIO4GG&amp;psc=1&amp;ref_=gv_ov_lig_pi_dp" TargetMode="External"/><Relationship Id="rId19" Type="http://schemas.openxmlformats.org/officeDocument/2006/relationships/hyperlink" Target="https://www.amazon.ca/gp/item-dispatch?registryID.1=2I7QULDEIO4GG&amp;registryItemID.1=I39TE25CJ5TLT5&amp;offeringID.1=gogn%252F65gA6U%252Fz%252BrkUh5gTstau1Gg8dg%252BwkU%252FhYbFHjSM8VVY745EsZR6VadIQaw%252BS9zS2wj%252BFabTz%252B0MLyM2NpR9DmE4SRWRZ66H%252FTYbDEtvAt1wJEyijGMvLfShrfE8fexEnE1nSh0%253D&amp;session-id=143-2465700-3728013&amp;isGift=0&amp;submit.addToCart=1&amp;quantity.1=1&amp;ref_=gv_ov_lig_pab" TargetMode="External"/><Relationship Id="rId31" Type="http://schemas.openxmlformats.org/officeDocument/2006/relationships/hyperlink" Target="https://www.amazon.ca/gp/item-dispatch?registryID.1=2I7QULDEIO4GG&amp;registryItemID.1=I2WKL2HV9RXS11&amp;offeringID.1=VhPHo22YRMbpTdy5S3nAl1mgGy6ea7i6ZWr4jg1CeJfM7vO0pWwqtNu3m661LBiiyzAf2Ir8L6wu1W0GheDliFUo%252BpeVVr2cvK5XMGkZcqxbgRUblHysywKeJH%252BjzJVHwaLtXtY0sGQ%253D&amp;session-id=143-2465700-3728013&amp;isGift=0&amp;submit.addToCart=1&amp;quantity.1=1&amp;ref_=gv_ov_lig_pab" TargetMode="External"/><Relationship Id="rId4" Type="http://schemas.openxmlformats.org/officeDocument/2006/relationships/hyperlink" Target="https://www.amazon.ca/dp/0674979850/?coliid=I2VO4G8ZB1EE3J&amp;colid=2I7QULDEIO4GG&amp;psc=1&amp;ref_=gv_ov_lig_pi_dp" TargetMode="External"/><Relationship Id="rId9" Type="http://schemas.openxmlformats.org/officeDocument/2006/relationships/hyperlink" Target="https://www.amazon.ca/gp/item-dispatch?registryID.1=2I7QULDEIO4GG&amp;registryItemID.1=I1RP8AVX0BENW0&amp;offeringID.1=FBwXC4rhx03yoX33C9wVKjsbqon2LICjyHymvWty7b6WLM9zcxOlE6B0iiE1qgizbrmtokU0I9JplTpHGyVB0BYpRSKj%252BKAZhsst3lweMYYIe%252FfZxBr%252BVxp9S%252BzTpzZs&amp;session-id=143-2465700-3728013&amp;isGift=0&amp;submit.addToCart=1&amp;quantity.1=1&amp;ref_=gv_ov_lig_pab" TargetMode="External"/><Relationship Id="rId14" Type="http://schemas.openxmlformats.org/officeDocument/2006/relationships/hyperlink" Target="https://www.amazon.ca/dp/0071592997/?coliid=I36XW0T507NACD&amp;colid=2I7QULDEIO4GG&amp;psc=1&amp;ref_=gv_ov_lig_pi_dp" TargetMode="External"/><Relationship Id="rId22" Type="http://schemas.openxmlformats.org/officeDocument/2006/relationships/hyperlink" Target="https://www.amazon.ca/dp/0300244177/?coliid=I1EG2MXK1GQA9U&amp;colid=2I7QULDEIO4GG&amp;psc=1&amp;ref_=gv_ov_lig_pi_dp" TargetMode="External"/><Relationship Id="rId27" Type="http://schemas.openxmlformats.org/officeDocument/2006/relationships/hyperlink" Target="https://www.amazon.ca/gp/offer-listing/0143110357/?condition=all&amp;colid=2I7QULDEIO4GG&amp;coliid=I3QRXDCGJ5O8NS&amp;ref_=gv_ov_lig_pab" TargetMode="External"/><Relationship Id="rId30" Type="http://schemas.openxmlformats.org/officeDocument/2006/relationships/hyperlink" Target="https://www.amazon.ca/dp/022627165X/?coliid=I2WKL2HV9RXS11&amp;colid=2I7QULDEIO4GG&amp;psc=1&amp;ref_=gv_ov_lig_pi_dp" TargetMode="External"/><Relationship Id="rId35" Type="http://schemas.openxmlformats.org/officeDocument/2006/relationships/hyperlink" Target="https://www.amazon.ca/dp/B01KZE834A/?coliid=I1O3UG9VJTKWIH&amp;colid=2I7QULDEIO4GG&amp;psc=0&amp;ref_=gv_ov_lig_pi_dp" TargetMode="External"/><Relationship Id="rId8" Type="http://schemas.openxmlformats.org/officeDocument/2006/relationships/hyperlink" Target="https://www.amazon.ca/dp/0143118242/?coliid=I1RP8AVX0BENW0&amp;colid=2I7QULDEIO4GG&amp;psc=1&amp;ref_=gv_ov_lig_pi_dp" TargetMode="External"/><Relationship Id="rId3"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17.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18.jpeg"/></Relationships>
</file>

<file path=ppt/slides/_rels/slide7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hyperlink" Target="https://notebooks.azure.com/ian-buckley/libraries/systemic-risk/html/Py-neva--Network-based-stress-testing.ipynb"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68.png"/><Relationship Id="rId4" Type="http://schemas.openxmlformats.org/officeDocument/2006/relationships/image" Target="../media/image118.jpeg"/></Relationships>
</file>

<file path=ppt/slides/_rels/slide73.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notebooks.azure.com/ian-buckley/libraries/systemic-risk/html/R-NetworkRiskMeasures.ipynb" TargetMode="External"/><Relationship Id="rId5" Type="http://schemas.openxmlformats.org/officeDocument/2006/relationships/image" Target="../media/image117.png"/><Relationship Id="rId4" Type="http://schemas.openxmlformats.org/officeDocument/2006/relationships/image" Target="../media/image170.png"/></Relationships>
</file>

<file path=ppt/slides/_rels/slide74.xml.rels><?xml version="1.0" encoding="UTF-8" standalone="yes"?>
<Relationships xmlns="http://schemas.openxmlformats.org/package/2006/relationships"><Relationship Id="rId3" Type="http://schemas.openxmlformats.org/officeDocument/2006/relationships/hyperlink" Target="https://www.jbs.cam.ac.uk/fileadmin/user_upload/research/centres/risk/downloads/160913_slides_battison.pdf" TargetMode="External"/><Relationship Id="rId7" Type="http://schemas.openxmlformats.org/officeDocument/2006/relationships/hyperlink" Target="https://notebooks.azure.com/ian-buckley/libraries/systemic-risk/html/Py-neva--Network-based-stress-testing.ipynb"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hyperlink" Target="https://github.com/marcobardoscia/neva" TargetMode="External"/><Relationship Id="rId4" Type="http://schemas.openxmlformats.org/officeDocument/2006/relationships/image" Target="../media/image171.png"/></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pdf/1711.05289.pdf" TargetMode="External"/><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crisismetrics.com/#/netrics" TargetMode="External"/><Relationship Id="rId7" Type="http://schemas.openxmlformats.org/officeDocument/2006/relationships/image" Target="../media/image175.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174.png"/><Relationship Id="rId5" Type="http://schemas.openxmlformats.org/officeDocument/2006/relationships/image" Target="../media/image117.png"/><Relationship Id="rId4" Type="http://schemas.openxmlformats.org/officeDocument/2006/relationships/image" Target="../media/image173.png"/></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en.wikipedia.org/wiki/Diamond%E2%80%93Dybvig_model" TargetMode="External"/><Relationship Id="rId1" Type="http://schemas.openxmlformats.org/officeDocument/2006/relationships/slideLayout" Target="../slideLayouts/slideLayout4.xml"/><Relationship Id="rId5" Type="http://schemas.openxmlformats.org/officeDocument/2006/relationships/image" Target="../media/image36.jpeg"/><Relationship Id="rId4" Type="http://schemas.openxmlformats.org/officeDocument/2006/relationships/image" Target="../media/image35.jpeg"/></Relationships>
</file>

<file path=ppt/slides/_rels/slide8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78.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183.jpeg"/><Relationship Id="rId3" Type="http://schemas.openxmlformats.org/officeDocument/2006/relationships/image" Target="../media/image179.png"/><Relationship Id="rId7" Type="http://schemas.openxmlformats.org/officeDocument/2006/relationships/image" Target="../media/image182.jpe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81.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hyperlink" Target="https://twitter.com/jagarikin/status/962449509782495232" TargetMode="External"/><Relationship Id="rId9" Type="http://schemas.openxmlformats.org/officeDocument/2006/relationships/image" Target="../media/image184.jpeg"/></Relationships>
</file>

<file path=ppt/slides/_rels/slide83.xml.rels><?xml version="1.0" encoding="UTF-8" standalone="yes"?>
<Relationships xmlns="http://schemas.openxmlformats.org/package/2006/relationships"><Relationship Id="rId8" Type="http://schemas.openxmlformats.org/officeDocument/2006/relationships/hyperlink" Target="https://ellisp.shinyapps.io/0031-shiny/" TargetMode="External"/><Relationship Id="rId13" Type="http://schemas.openxmlformats.org/officeDocument/2006/relationships/image" Target="../media/image193.png"/><Relationship Id="rId3" Type="http://schemas.openxmlformats.org/officeDocument/2006/relationships/image" Target="../media/image186.png"/><Relationship Id="rId7" Type="http://schemas.openxmlformats.org/officeDocument/2006/relationships/image" Target="../media/image189.png"/><Relationship Id="rId12" Type="http://schemas.openxmlformats.org/officeDocument/2006/relationships/image" Target="../media/image192.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hyperlink" Target="http://libertystreeteconomics.newyorkfed.org/2018/05/forecasts-of-the-lost-recovery.html" TargetMode="External"/><Relationship Id="rId11" Type="http://schemas.openxmlformats.org/officeDocument/2006/relationships/image" Target="../media/image117.png"/><Relationship Id="rId5" Type="http://schemas.openxmlformats.org/officeDocument/2006/relationships/image" Target="../media/image188.png"/><Relationship Id="rId10" Type="http://schemas.openxmlformats.org/officeDocument/2006/relationships/image" Target="../media/image191.png"/><Relationship Id="rId4" Type="http://schemas.openxmlformats.org/officeDocument/2006/relationships/image" Target="../media/image187.png"/><Relationship Id="rId9" Type="http://schemas.openxmlformats.org/officeDocument/2006/relationships/image" Target="../media/image190.png"/><Relationship Id="rId14" Type="http://schemas.openxmlformats.org/officeDocument/2006/relationships/image" Target="../media/image194.png"/></Relationships>
</file>

<file path=ppt/slides/_rels/slide8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williamwhite.ca/" TargetMode="External"/><Relationship Id="rId1" Type="http://schemas.openxmlformats.org/officeDocument/2006/relationships/slideLayout" Target="../slideLayouts/slideLayout4.xml"/><Relationship Id="rId5" Type="http://schemas.openxmlformats.org/officeDocument/2006/relationships/image" Target="../media/image196.png"/><Relationship Id="rId4" Type="http://schemas.openxmlformats.org/officeDocument/2006/relationships/hyperlink" Target="http://williamwhite.ca/2021/01/22/the-four-horsemen-of-the-apocalypse/" TargetMode="External"/></Relationships>
</file>

<file path=ppt/slides/_rels/slide8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7.png"/><Relationship Id="rId7" Type="http://schemas.openxmlformats.org/officeDocument/2006/relationships/image" Target="../media/image199.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hyperlink" Target="https://notebooks.azure.com/ian-buckley/libraries/systemic-risk/html/Py-Lotka-Volterra.ipynb" TargetMode="External"/><Relationship Id="rId5" Type="http://schemas.openxmlformats.org/officeDocument/2006/relationships/image" Target="../media/image139.png"/><Relationship Id="rId4" Type="http://schemas.openxmlformats.org/officeDocument/2006/relationships/image" Target="../media/image198.png"/><Relationship Id="rId9" Type="http://schemas.openxmlformats.org/officeDocument/2006/relationships/image" Target="../media/image201.png"/></Relationships>
</file>

<file path=ppt/slides/_rels/slide86.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1930.png"/><Relationship Id="rId7" Type="http://schemas.openxmlformats.org/officeDocument/2006/relationships/image" Target="../media/image205.png"/><Relationship Id="rId12" Type="http://schemas.openxmlformats.org/officeDocument/2006/relationships/hyperlink" Target="https://notebooks.azure.com/ian-buckley/libraries/systemic-risk/html/Py-sfc_models.ipynb"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204.png"/><Relationship Id="rId11" Type="http://schemas.openxmlformats.org/officeDocument/2006/relationships/image" Target="../media/image161.png"/><Relationship Id="rId5" Type="http://schemas.openxmlformats.org/officeDocument/2006/relationships/image" Target="../media/image203.jpeg"/><Relationship Id="rId10" Type="http://schemas.openxmlformats.org/officeDocument/2006/relationships/image" Target="../media/image117.png"/><Relationship Id="rId4" Type="http://schemas.openxmlformats.org/officeDocument/2006/relationships/image" Target="../media/image202.jpeg"/><Relationship Id="rId9" Type="http://schemas.openxmlformats.org/officeDocument/2006/relationships/image" Target="../media/image139.png"/></Relationships>
</file>

<file path=ppt/slides/_rels/slide87.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09.png"/><Relationship Id="rId12" Type="http://schemas.openxmlformats.org/officeDocument/2006/relationships/image" Target="../media/image211.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139.png"/><Relationship Id="rId11" Type="http://schemas.openxmlformats.org/officeDocument/2006/relationships/hyperlink" Target="https://github.com/EconomicSL/housing-model" TargetMode="External"/><Relationship Id="rId5" Type="http://schemas.openxmlformats.org/officeDocument/2006/relationships/image" Target="../media/image2010.png"/><Relationship Id="rId10" Type="http://schemas.openxmlformats.org/officeDocument/2006/relationships/hyperlink" Target="https://www.oecd.org/naec/OECD%20Workshop%20Presentation_R%20Bookstaber.pdf" TargetMode="External"/><Relationship Id="rId4" Type="http://schemas.openxmlformats.org/officeDocument/2006/relationships/image" Target="../media/image208.png"/><Relationship Id="rId9" Type="http://schemas.openxmlformats.org/officeDocument/2006/relationships/hyperlink" Target="https://www.bankofengland.co.uk/working-paper/2017/an-interdisciplinary-model-for-macroeconomics"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scholar.google.com/citations?view_op=view_citation&amp;hl=en&amp;user=yzbM5pIAAAAJ&amp;citation_for_view=yzbM5pIAAAAJ:WqliGbK-hY8C"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jpeg"/><Relationship Id="rId1" Type="http://schemas.openxmlformats.org/officeDocument/2006/relationships/slideLayout" Target="../slideLayouts/slideLayout4.xml"/><Relationship Id="rId4" Type="http://schemas.openxmlformats.org/officeDocument/2006/relationships/image" Target="../media/image215.jpeg"/></Relationships>
</file>

<file path=ppt/slides/_rels/slide9.xml.rels><?xml version="1.0" encoding="UTF-8" standalone="yes"?>
<Relationships xmlns="http://schemas.openxmlformats.org/package/2006/relationships"><Relationship Id="rId3" Type="http://schemas.openxmlformats.org/officeDocument/2006/relationships/hyperlink" Target="https://www.treasury.gov/initiatives/wsr/ofr/Documents/OFRwp0001_BisiasFloodLoValavanis_ASurveyOfSystemicRiskAnalytics.pd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0.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amp.pharm.mssm.edu/clustergrammer/"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218.gif"/><Relationship Id="rId5" Type="http://schemas.openxmlformats.org/officeDocument/2006/relationships/image" Target="../media/image139.png"/><Relationship Id="rId4" Type="http://schemas.openxmlformats.org/officeDocument/2006/relationships/image" Target="../media/image217.png"/></Relationships>
</file>

<file path=ppt/slides/_rels/slide9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hyperlink" Target="https://www.ons.gov.uk/economy/nationalaccounts/uksectoraccounts/articles/economicstatisticstransformationprogramme/enhancedfinancialaccountsukflowoffundsexperimentalbalancesheetstatistics1997to2016" TargetMode="Externa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9.xml"/><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5.xml.rels><?xml version="1.0" encoding="UTF-8" standalone="yes"?>
<Relationships xmlns="http://schemas.openxmlformats.org/package/2006/relationships"><Relationship Id="rId3" Type="http://schemas.openxmlformats.org/officeDocument/2006/relationships/hyperlink" Target="https://www.treasury.gov/initiatives/wsr/ofr/Documents/OFRwp0001_BisiasFloodLoValavanis_ASurveyOfSystemicRiskAnalytics.pdf"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en.wikipedia.org/wiki/Diamond%E2%80%93Dybvig_model" TargetMode="External"/><Relationship Id="rId1" Type="http://schemas.openxmlformats.org/officeDocument/2006/relationships/slideLayout" Target="../slideLayouts/slideLayout4.xml"/><Relationship Id="rId5" Type="http://schemas.openxmlformats.org/officeDocument/2006/relationships/image" Target="../media/image36.jpeg"/><Relationship Id="rId4" Type="http://schemas.openxmlformats.org/officeDocument/2006/relationships/image" Target="../media/image35.jpeg"/></Relationships>
</file>

<file path=ppt/slides/_rels/slide9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8C27-B202-43B2-88BD-81F9798E2518}"/>
              </a:ext>
            </a:extLst>
          </p:cNvPr>
          <p:cNvSpPr>
            <a:spLocks noGrp="1"/>
          </p:cNvSpPr>
          <p:nvPr>
            <p:ph type="title"/>
          </p:nvPr>
        </p:nvSpPr>
        <p:spPr/>
        <p:txBody>
          <a:bodyPr>
            <a:normAutofit fontScale="90000"/>
          </a:bodyPr>
          <a:lstStyle/>
          <a:p>
            <a:r>
              <a:rPr lang="en-GB" dirty="0">
                <a:solidFill>
                  <a:schemeClr val="bg2"/>
                </a:solidFill>
              </a:rPr>
              <a:t>Systemic Risk – an introduction with demos</a:t>
            </a:r>
            <a:br>
              <a:rPr lang="en-GB" dirty="0">
                <a:solidFill>
                  <a:schemeClr val="bg2"/>
                </a:solidFill>
              </a:rPr>
            </a:br>
            <a:r>
              <a:rPr lang="en-GB" sz="2700" dirty="0">
                <a:solidFill>
                  <a:schemeClr val="bg2"/>
                </a:solidFill>
              </a:rPr>
              <a:t>Masters in Finance &amp; Insurance</a:t>
            </a:r>
            <a:endParaRPr lang="en-US" dirty="0">
              <a:solidFill>
                <a:schemeClr val="bg2"/>
              </a:solidFill>
            </a:endParaRP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DCC17DE4-EDC3-4BD9-A93B-3C578B2A977A}"/>
                  </a:ext>
                </a:extLst>
              </p:cNvPr>
              <p:cNvGraphicFramePr>
                <a:graphicFrameLocks noChangeAspect="1"/>
              </p:cNvGraphicFramePr>
              <p:nvPr>
                <p:extLst>
                  <p:ext uri="{D42A27DB-BD31-4B8C-83A1-F6EECF244321}">
                    <p14:modId xmlns:p14="http://schemas.microsoft.com/office/powerpoint/2010/main" val="4018583371"/>
                  </p:ext>
                </p:extLst>
              </p:nvPr>
            </p:nvGraphicFramePr>
            <p:xfrm>
              <a:off x="1023938" y="2286000"/>
              <a:ext cx="9720262" cy="4022725"/>
            </p:xfrm>
            <a:graphic>
              <a:graphicData uri="http://schemas.microsoft.com/office/powerpoint/2016/summaryzoom">
                <psuz:summaryZm>
                  <psuz:summaryZmObj sectionId="{80BBB291-DD6E-4711-8AB4-8BAF76993DC3}">
                    <psuz:zmPr id="{DD8C8225-70E6-44C2-85C0-83D2EAF2B454}" transitionDur="1000">
                      <p166:blipFill xmlns:p166="http://schemas.microsoft.com/office/powerpoint/2016/6/main">
                        <a:blip r:embed="rId3"/>
                        <a:stretch>
                          <a:fillRect/>
                        </a:stretch>
                      </p166:blipFill>
                      <p166:spPr xmlns:p166="http://schemas.microsoft.com/office/powerpoint/2016/6/main">
                        <a:xfrm>
                          <a:off x="354790" y="469487"/>
                          <a:ext cx="1749647" cy="984176"/>
                        </a:xfrm>
                        <a:prstGeom prst="rect">
                          <a:avLst/>
                        </a:prstGeom>
                        <a:ln w="3175">
                          <a:solidFill>
                            <a:prstClr val="ltGray"/>
                          </a:solidFill>
                        </a:ln>
                      </p166:spPr>
                    </psuz:zmPr>
                  </psuz:summaryZmObj>
                  <psuz:summaryZmObj sectionId="{F10ECA49-2F06-4A9E-938A-C36D7A6FE479}">
                    <psuz:zmPr id="{6C157D72-5C1A-419D-B876-540EA2A15AB4}" transitionDur="1000">
                      <p166:blipFill xmlns:p166="http://schemas.microsoft.com/office/powerpoint/2016/6/main">
                        <a:blip r:embed="rId4"/>
                        <a:stretch>
                          <a:fillRect/>
                        </a:stretch>
                      </p166:blipFill>
                      <p166:spPr xmlns:p166="http://schemas.microsoft.com/office/powerpoint/2016/6/main">
                        <a:xfrm>
                          <a:off x="2170049" y="469487"/>
                          <a:ext cx="1749647" cy="984176"/>
                        </a:xfrm>
                        <a:prstGeom prst="rect">
                          <a:avLst/>
                        </a:prstGeom>
                        <a:ln w="3175">
                          <a:solidFill>
                            <a:prstClr val="ltGray"/>
                          </a:solidFill>
                        </a:ln>
                      </p166:spPr>
                    </psuz:zmPr>
                  </psuz:summaryZmObj>
                  <psuz:summaryZmObj sectionId="{6426C642-4BC8-4AF1-B5D1-F9239CB72C36}">
                    <psuz:zmPr id="{038E3515-48B3-465C-BB41-2BF3AB34C9FD}" transitionDur="1000">
                      <p166:blipFill xmlns:p166="http://schemas.microsoft.com/office/powerpoint/2016/6/main">
                        <a:blip r:embed="rId5"/>
                        <a:stretch>
                          <a:fillRect/>
                        </a:stretch>
                      </p166:blipFill>
                      <p166:spPr xmlns:p166="http://schemas.microsoft.com/office/powerpoint/2016/6/main">
                        <a:xfrm>
                          <a:off x="3985308" y="469487"/>
                          <a:ext cx="1749647" cy="984176"/>
                        </a:xfrm>
                        <a:prstGeom prst="rect">
                          <a:avLst/>
                        </a:prstGeom>
                        <a:ln w="3175">
                          <a:solidFill>
                            <a:prstClr val="ltGray"/>
                          </a:solidFill>
                        </a:ln>
                      </p166:spPr>
                    </psuz:zmPr>
                  </psuz:summaryZmObj>
                  <psuz:summaryZmObj sectionId="{8895E694-7908-430F-9774-02D12A290DBB}">
                    <psuz:zmPr id="{E61BB94C-C7BD-44D9-A15E-A7109621DEBC}" transitionDur="1000">
                      <p166:blipFill xmlns:p166="http://schemas.microsoft.com/office/powerpoint/2016/6/main">
                        <a:blip r:embed="rId6"/>
                        <a:stretch>
                          <a:fillRect/>
                        </a:stretch>
                      </p166:blipFill>
                      <p166:spPr xmlns:p166="http://schemas.microsoft.com/office/powerpoint/2016/6/main">
                        <a:xfrm>
                          <a:off x="5800567" y="469487"/>
                          <a:ext cx="1749647" cy="984176"/>
                        </a:xfrm>
                        <a:prstGeom prst="rect">
                          <a:avLst/>
                        </a:prstGeom>
                        <a:ln w="3175">
                          <a:solidFill>
                            <a:prstClr val="ltGray"/>
                          </a:solidFill>
                        </a:ln>
                      </p166:spPr>
                    </psuz:zmPr>
                  </psuz:summaryZmObj>
                  <psuz:summaryZmObj sectionId="{DED07C92-7C17-40E5-9F93-9EB71A4D5091}">
                    <psuz:zmPr id="{F7862233-291C-4341-9EA0-ABF131CF9554}" transitionDur="1000">
                      <p166:blipFill xmlns:p166="http://schemas.microsoft.com/office/powerpoint/2016/6/main">
                        <a:blip r:embed="rId7"/>
                        <a:stretch>
                          <a:fillRect/>
                        </a:stretch>
                      </p166:blipFill>
                      <p166:spPr xmlns:p166="http://schemas.microsoft.com/office/powerpoint/2016/6/main">
                        <a:xfrm>
                          <a:off x="7615826" y="469487"/>
                          <a:ext cx="1749647" cy="984176"/>
                        </a:xfrm>
                        <a:prstGeom prst="rect">
                          <a:avLst/>
                        </a:prstGeom>
                        <a:ln w="3175">
                          <a:solidFill>
                            <a:prstClr val="ltGray"/>
                          </a:solidFill>
                        </a:ln>
                      </p166:spPr>
                    </psuz:zmPr>
                  </psuz:summaryZmObj>
                  <psuz:summaryZmObj sectionId="{709E5AF0-42C8-440B-B414-9441D99294F1}">
                    <psuz:zmPr id="{C9C148ED-8AF9-4D1D-BF4B-7A54B729AA2B}" transitionDur="1000">
                      <p166:blipFill xmlns:p166="http://schemas.microsoft.com/office/powerpoint/2016/6/main">
                        <a:blip r:embed="rId8"/>
                        <a:stretch>
                          <a:fillRect/>
                        </a:stretch>
                      </p166:blipFill>
                      <p166:spPr xmlns:p166="http://schemas.microsoft.com/office/powerpoint/2016/6/main">
                        <a:xfrm>
                          <a:off x="354790" y="1519275"/>
                          <a:ext cx="1749647" cy="984176"/>
                        </a:xfrm>
                        <a:prstGeom prst="rect">
                          <a:avLst/>
                        </a:prstGeom>
                        <a:ln w="3175">
                          <a:solidFill>
                            <a:prstClr val="ltGray"/>
                          </a:solidFill>
                        </a:ln>
                      </p166:spPr>
                    </psuz:zmPr>
                  </psuz:summaryZmObj>
                  <psuz:summaryZmObj sectionId="{C46177C2-B380-4F15-82A5-3784FEC22E3F}">
                    <psuz:zmPr id="{C59D3EBC-A898-4C3E-8A22-5DFAAF4E5ECF}" transitionDur="1000">
                      <p166:blipFill xmlns:p166="http://schemas.microsoft.com/office/powerpoint/2016/6/main">
                        <a:blip r:embed="rId9"/>
                        <a:stretch>
                          <a:fillRect/>
                        </a:stretch>
                      </p166:blipFill>
                      <p166:spPr xmlns:p166="http://schemas.microsoft.com/office/powerpoint/2016/6/main">
                        <a:xfrm>
                          <a:off x="2170049" y="1519275"/>
                          <a:ext cx="1749647" cy="984176"/>
                        </a:xfrm>
                        <a:prstGeom prst="rect">
                          <a:avLst/>
                        </a:prstGeom>
                        <a:ln w="3175">
                          <a:solidFill>
                            <a:prstClr val="ltGray"/>
                          </a:solidFill>
                        </a:ln>
                      </p166:spPr>
                    </psuz:zmPr>
                  </psuz:summaryZmObj>
                  <psuz:summaryZmObj sectionId="{A1342256-B626-4AFF-9343-716F13BE4613}">
                    <psuz:zmPr id="{92583197-3AFE-4925-9572-D9F866563DCA}" transitionDur="1000">
                      <p166:blipFill xmlns:p166="http://schemas.microsoft.com/office/powerpoint/2016/6/main">
                        <a:blip r:embed="rId10"/>
                        <a:stretch>
                          <a:fillRect/>
                        </a:stretch>
                      </p166:blipFill>
                      <p166:spPr xmlns:p166="http://schemas.microsoft.com/office/powerpoint/2016/6/main">
                        <a:xfrm>
                          <a:off x="3985308" y="1519275"/>
                          <a:ext cx="1749647" cy="984176"/>
                        </a:xfrm>
                        <a:prstGeom prst="rect">
                          <a:avLst/>
                        </a:prstGeom>
                        <a:ln w="3175">
                          <a:solidFill>
                            <a:prstClr val="ltGray"/>
                          </a:solidFill>
                        </a:ln>
                      </p166:spPr>
                    </psuz:zmPr>
                  </psuz:summaryZmObj>
                  <psuz:summaryZmObj sectionId="{60E2C3F0-4E9F-4054-8AB8-99C475045DDC}">
                    <psuz:zmPr id="{A8C9AC30-92C8-4831-966C-A6CFB50B0444}" transitionDur="1000">
                      <p166:blipFill xmlns:p166="http://schemas.microsoft.com/office/powerpoint/2016/6/main">
                        <a:blip r:embed="rId11"/>
                        <a:stretch>
                          <a:fillRect/>
                        </a:stretch>
                      </p166:blipFill>
                      <p166:spPr xmlns:p166="http://schemas.microsoft.com/office/powerpoint/2016/6/main">
                        <a:xfrm>
                          <a:off x="5800567" y="1519275"/>
                          <a:ext cx="1749647" cy="984176"/>
                        </a:xfrm>
                        <a:prstGeom prst="rect">
                          <a:avLst/>
                        </a:prstGeom>
                        <a:ln w="3175">
                          <a:solidFill>
                            <a:prstClr val="ltGray"/>
                          </a:solidFill>
                        </a:ln>
                      </p166:spPr>
                    </psuz:zmPr>
                  </psuz:summaryZmObj>
                  <psuz:summaryZmObj sectionId="{72164F01-A368-400A-9742-436D3D4B47A3}">
                    <psuz:zmPr id="{6E6D23B3-EB6F-489D-8432-E88789FAFA0A}" transitionDur="1000">
                      <p166:blipFill xmlns:p166="http://schemas.microsoft.com/office/powerpoint/2016/6/main">
                        <a:blip r:embed="rId12"/>
                        <a:stretch>
                          <a:fillRect/>
                        </a:stretch>
                      </p166:blipFill>
                      <p166:spPr xmlns:p166="http://schemas.microsoft.com/office/powerpoint/2016/6/main">
                        <a:xfrm>
                          <a:off x="7615826" y="1519275"/>
                          <a:ext cx="1749647" cy="984176"/>
                        </a:xfrm>
                        <a:prstGeom prst="rect">
                          <a:avLst/>
                        </a:prstGeom>
                        <a:ln w="3175">
                          <a:solidFill>
                            <a:prstClr val="ltGray"/>
                          </a:solidFill>
                        </a:ln>
                      </p166:spPr>
                    </psuz:zmPr>
                  </psuz:summaryZmObj>
                  <psuz:summaryZmObj sectionId="{981A161E-4253-4E9E-94C4-2C19D8847B5D}">
                    <psuz:zmPr id="{82A68A68-3F95-497E-AC3A-D0D4ECF3A2C8}" transitionDur="1000">
                      <p166:blipFill xmlns:p166="http://schemas.microsoft.com/office/powerpoint/2016/6/main">
                        <a:blip r:embed="rId13"/>
                        <a:stretch>
                          <a:fillRect/>
                        </a:stretch>
                      </p166:blipFill>
                      <p166:spPr xmlns:p166="http://schemas.microsoft.com/office/powerpoint/2016/6/main">
                        <a:xfrm>
                          <a:off x="354790" y="2569063"/>
                          <a:ext cx="1749647" cy="984176"/>
                        </a:xfrm>
                        <a:prstGeom prst="rect">
                          <a:avLst/>
                        </a:prstGeom>
                        <a:ln w="3175">
                          <a:solidFill>
                            <a:prstClr val="ltGray"/>
                          </a:solidFill>
                        </a:ln>
                      </p166:spPr>
                    </psuz:zmPr>
                  </psuz:summaryZmObj>
                  <psuz:summaryZmObj sectionId="{3C86DDF0-8BBB-40CF-96A9-8F722A647386}">
                    <psuz:zmPr id="{8C83C403-6E33-4E55-A597-E15390ACD007}" transitionDur="1000">
                      <p166:blipFill xmlns:p166="http://schemas.microsoft.com/office/powerpoint/2016/6/main">
                        <a:blip r:embed="rId14"/>
                        <a:stretch>
                          <a:fillRect/>
                        </a:stretch>
                      </p166:blipFill>
                      <p166:spPr xmlns:p166="http://schemas.microsoft.com/office/powerpoint/2016/6/main">
                        <a:xfrm>
                          <a:off x="2170049" y="2569063"/>
                          <a:ext cx="1749647" cy="984176"/>
                        </a:xfrm>
                        <a:prstGeom prst="rect">
                          <a:avLst/>
                        </a:prstGeom>
                        <a:ln w="3175">
                          <a:solidFill>
                            <a:prstClr val="ltGray"/>
                          </a:solidFill>
                        </a:ln>
                      </p166:spPr>
                    </psuz:zmPr>
                  </psuz:summaryZmObj>
                  <psuz:summaryZmObj sectionId="{7295CDBD-0586-4D44-9C4D-77E58A7E32FD}">
                    <psuz:zmPr id="{6977B5BE-61FA-4883-9306-852F14E31C04}" transitionDur="1000">
                      <p166:blipFill xmlns:p166="http://schemas.microsoft.com/office/powerpoint/2016/6/main">
                        <a:blip r:embed="rId15"/>
                        <a:stretch>
                          <a:fillRect/>
                        </a:stretch>
                      </p166:blipFill>
                      <p166:spPr xmlns:p166="http://schemas.microsoft.com/office/powerpoint/2016/6/main">
                        <a:xfrm>
                          <a:off x="3985308" y="2569063"/>
                          <a:ext cx="1749647" cy="984176"/>
                        </a:xfrm>
                        <a:prstGeom prst="rect">
                          <a:avLst/>
                        </a:prstGeom>
                        <a:ln w="3175">
                          <a:solidFill>
                            <a:prstClr val="ltGray"/>
                          </a:solidFill>
                        </a:ln>
                      </p166:spPr>
                    </psuz:zmPr>
                  </psuz:summaryZmObj>
                  <psuz:summaryZmObj sectionId="{C4CFF605-2D2D-445E-B65B-C065730EA693}">
                    <psuz:zmPr id="{52C1B3FA-643A-433D-BF97-9449955A9D56}" transitionDur="1000">
                      <p166:blipFill xmlns:p166="http://schemas.microsoft.com/office/powerpoint/2016/6/main">
                        <a:blip r:embed="rId16"/>
                        <a:stretch>
                          <a:fillRect/>
                        </a:stretch>
                      </p166:blipFill>
                      <p166:spPr xmlns:p166="http://schemas.microsoft.com/office/powerpoint/2016/6/main">
                        <a:xfrm>
                          <a:off x="5800567" y="2569063"/>
                          <a:ext cx="1749647" cy="984176"/>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DCC17DE4-EDC3-4BD9-A93B-3C578B2A977A}"/>
                  </a:ext>
                </a:extLst>
              </p:cNvPr>
              <p:cNvGrpSpPr>
                <a:grpSpLocks noGrp="1" noUngrp="1" noRot="1" noChangeAspect="1" noMove="1" noResize="1"/>
              </p:cNvGrpSpPr>
              <p:nvPr/>
            </p:nvGrpSpPr>
            <p:grpSpPr>
              <a:xfrm>
                <a:off x="1023938" y="2286000"/>
                <a:ext cx="9720262" cy="4022725"/>
                <a:chOff x="1023938" y="2286000"/>
                <a:chExt cx="9720262" cy="4022725"/>
              </a:xfrm>
            </p:grpSpPr>
            <p:pic>
              <p:nvPicPr>
                <p:cNvPr id="3" name="Picture 3">
                  <a:hlinkClick r:id="rId1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378728" y="2755487"/>
                  <a:ext cx="1749647" cy="984176"/>
                </a:xfrm>
                <a:prstGeom prst="rect">
                  <a:avLst/>
                </a:prstGeom>
                <a:ln w="3175">
                  <a:solidFill>
                    <a:prstClr val="ltGray"/>
                  </a:solidFill>
                </a:ln>
              </p:spPr>
            </p:pic>
            <p:pic>
              <p:nvPicPr>
                <p:cNvPr id="4" name="Picture 4">
                  <a:hlinkClick r:id="rId1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193987" y="2755487"/>
                  <a:ext cx="1749647" cy="984176"/>
                </a:xfrm>
                <a:prstGeom prst="rect">
                  <a:avLst/>
                </a:prstGeom>
                <a:ln w="3175">
                  <a:solidFill>
                    <a:prstClr val="ltGray"/>
                  </a:solidFill>
                </a:ln>
              </p:spPr>
            </p:pic>
            <p:pic>
              <p:nvPicPr>
                <p:cNvPr id="6" name="Picture 6">
                  <a:hlinkClick r:id="rId1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009246" y="2755487"/>
                  <a:ext cx="1749647" cy="984176"/>
                </a:xfrm>
                <a:prstGeom prst="rect">
                  <a:avLst/>
                </a:prstGeom>
                <a:ln w="3175">
                  <a:solidFill>
                    <a:prstClr val="ltGray"/>
                  </a:solidFill>
                </a:ln>
              </p:spPr>
            </p:pic>
            <p:pic>
              <p:nvPicPr>
                <p:cNvPr id="7" name="Picture 7">
                  <a:hlinkClick r:id="rId2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6824505" y="2755487"/>
                  <a:ext cx="1749647" cy="984176"/>
                </a:xfrm>
                <a:prstGeom prst="rect">
                  <a:avLst/>
                </a:prstGeom>
                <a:ln w="3175">
                  <a:solidFill>
                    <a:prstClr val="ltGray"/>
                  </a:solidFill>
                </a:ln>
              </p:spPr>
            </p:pic>
            <p:pic>
              <p:nvPicPr>
                <p:cNvPr id="8" name="Picture 8">
                  <a:hlinkClick r:id="rId2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639764" y="2755487"/>
                  <a:ext cx="1749647" cy="984176"/>
                </a:xfrm>
                <a:prstGeom prst="rect">
                  <a:avLst/>
                </a:prstGeom>
                <a:ln w="3175">
                  <a:solidFill>
                    <a:prstClr val="ltGray"/>
                  </a:solidFill>
                </a:ln>
              </p:spPr>
            </p:pic>
            <p:pic>
              <p:nvPicPr>
                <p:cNvPr id="9" name="Picture 9">
                  <a:hlinkClick r:id="rId22"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1378728" y="3805275"/>
                  <a:ext cx="1749647" cy="984176"/>
                </a:xfrm>
                <a:prstGeom prst="rect">
                  <a:avLst/>
                </a:prstGeom>
                <a:ln w="3175">
                  <a:solidFill>
                    <a:prstClr val="ltGray"/>
                  </a:solidFill>
                </a:ln>
              </p:spPr>
            </p:pic>
            <p:pic>
              <p:nvPicPr>
                <p:cNvPr id="10" name="Picture 10">
                  <a:hlinkClick r:id="rId23"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3193987" y="3805275"/>
                  <a:ext cx="1749647" cy="984176"/>
                </a:xfrm>
                <a:prstGeom prst="rect">
                  <a:avLst/>
                </a:prstGeom>
                <a:ln w="3175">
                  <a:solidFill>
                    <a:prstClr val="ltGray"/>
                  </a:solidFill>
                </a:ln>
              </p:spPr>
            </p:pic>
            <p:pic>
              <p:nvPicPr>
                <p:cNvPr id="11" name="Picture 11">
                  <a:hlinkClick r:id="rId24"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5009246" y="3805275"/>
                  <a:ext cx="1749647" cy="984176"/>
                </a:xfrm>
                <a:prstGeom prst="rect">
                  <a:avLst/>
                </a:prstGeom>
                <a:ln w="3175">
                  <a:solidFill>
                    <a:prstClr val="ltGray"/>
                  </a:solidFill>
                </a:ln>
              </p:spPr>
            </p:pic>
            <p:pic>
              <p:nvPicPr>
                <p:cNvPr id="12" name="Picture 12">
                  <a:hlinkClick r:id="rId25"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6824505" y="3805275"/>
                  <a:ext cx="1749647" cy="984176"/>
                </a:xfrm>
                <a:prstGeom prst="rect">
                  <a:avLst/>
                </a:prstGeom>
                <a:ln w="3175">
                  <a:solidFill>
                    <a:prstClr val="ltGray"/>
                  </a:solidFill>
                </a:ln>
              </p:spPr>
            </p:pic>
            <p:pic>
              <p:nvPicPr>
                <p:cNvPr id="13" name="Picture 13">
                  <a:hlinkClick r:id="rId26"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8639764" y="3805275"/>
                  <a:ext cx="1749647" cy="984176"/>
                </a:xfrm>
                <a:prstGeom prst="rect">
                  <a:avLst/>
                </a:prstGeom>
                <a:ln w="3175">
                  <a:solidFill>
                    <a:prstClr val="ltGray"/>
                  </a:solidFill>
                </a:ln>
              </p:spPr>
            </p:pic>
            <p:pic>
              <p:nvPicPr>
                <p:cNvPr id="14" name="Picture 14">
                  <a:hlinkClick r:id="rId27"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1378728" y="4855063"/>
                  <a:ext cx="1749647" cy="984176"/>
                </a:xfrm>
                <a:prstGeom prst="rect">
                  <a:avLst/>
                </a:prstGeom>
                <a:ln w="3175">
                  <a:solidFill>
                    <a:prstClr val="ltGray"/>
                  </a:solidFill>
                </a:ln>
              </p:spPr>
            </p:pic>
            <p:pic>
              <p:nvPicPr>
                <p:cNvPr id="15" name="Picture 15">
                  <a:hlinkClick r:id="rId28"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193987" y="4855063"/>
                  <a:ext cx="1749647" cy="984176"/>
                </a:xfrm>
                <a:prstGeom prst="rect">
                  <a:avLst/>
                </a:prstGeom>
                <a:ln w="3175">
                  <a:solidFill>
                    <a:prstClr val="ltGray"/>
                  </a:solidFill>
                </a:ln>
              </p:spPr>
            </p:pic>
            <p:pic>
              <p:nvPicPr>
                <p:cNvPr id="16" name="Picture 16">
                  <a:hlinkClick r:id="rId29"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009246" y="4855063"/>
                  <a:ext cx="1749647" cy="984176"/>
                </a:xfrm>
                <a:prstGeom prst="rect">
                  <a:avLst/>
                </a:prstGeom>
                <a:ln w="3175">
                  <a:solidFill>
                    <a:prstClr val="ltGray"/>
                  </a:solidFill>
                </a:ln>
              </p:spPr>
            </p:pic>
            <p:pic>
              <p:nvPicPr>
                <p:cNvPr id="17" name="Picture 17">
                  <a:hlinkClick r:id="rId30"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824505" y="4855063"/>
                  <a:ext cx="1749647" cy="984176"/>
                </a:xfrm>
                <a:prstGeom prst="rect">
                  <a:avLst/>
                </a:prstGeom>
                <a:ln w="3175">
                  <a:solidFill>
                    <a:prstClr val="ltGray"/>
                  </a:solidFill>
                </a:ln>
              </p:spPr>
            </p:pic>
          </p:grpSp>
        </mc:Fallback>
      </mc:AlternateContent>
    </p:spTree>
    <p:extLst>
      <p:ext uri="{BB962C8B-B14F-4D97-AF65-F5344CB8AC3E}">
        <p14:creationId xmlns:p14="http://schemas.microsoft.com/office/powerpoint/2010/main" val="1573999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745695E-6B35-4E49-AEE3-2BFBE8A699B4}"/>
                  </a:ext>
                </a:extLst>
              </p:cNvPr>
              <p:cNvSpPr>
                <a:spLocks noGrp="1"/>
              </p:cNvSpPr>
              <p:nvPr>
                <p:ph type="title"/>
              </p:nvPr>
            </p:nvSpPr>
            <p:spPr/>
            <p:txBody>
              <a:bodyPr/>
              <a:lstStyle/>
              <a:p>
                <a:r>
                  <a:rPr lang="en-GB" dirty="0"/>
                  <a:t>Demos (</a:t>
                </a:r>
                <a14:m>
                  <m:oMath xmlns:m="http://schemas.openxmlformats.org/officeDocument/2006/math">
                    <m:r>
                      <a:rPr lang="en-GB" b="0" i="1" smtClean="0">
                        <a:latin typeface="Cambria Math" panose="02040503050406030204" pitchFamily="18" charset="0"/>
                      </a:rPr>
                      <m:t>×</m:t>
                    </m:r>
                  </m:oMath>
                </a14:m>
                <a:r>
                  <a:rPr lang="en-GB" dirty="0"/>
                  <a:t>3)</a:t>
                </a:r>
                <a:endParaRPr lang="en-US" dirty="0"/>
              </a:p>
            </p:txBody>
          </p:sp>
        </mc:Choice>
        <mc:Fallback xmlns="">
          <p:sp>
            <p:nvSpPr>
              <p:cNvPr id="2" name="Title 1">
                <a:extLst>
                  <a:ext uri="{FF2B5EF4-FFF2-40B4-BE49-F238E27FC236}">
                    <a16:creationId xmlns:a16="http://schemas.microsoft.com/office/drawing/2014/main" id="{D745695E-6B35-4E49-AEE3-2BFBE8A699B4}"/>
                  </a:ext>
                </a:extLst>
              </p:cNvPr>
              <p:cNvSpPr>
                <a:spLocks noGrp="1" noRot="1" noChangeAspect="1" noMove="1" noResize="1" noEditPoints="1" noAdjustHandles="1" noChangeArrowheads="1" noChangeShapeType="1" noTextEdit="1"/>
              </p:cNvSpPr>
              <p:nvPr>
                <p:ph type="title"/>
              </p:nvPr>
            </p:nvSpPr>
            <p:spPr>
              <a:blipFill>
                <a:blip r:embed="rId2"/>
                <a:stretch>
                  <a:fillRect l="-30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3" name="Content Placeholder 2">
                <a:extLst>
                  <a:ext uri="{FF2B5EF4-FFF2-40B4-BE49-F238E27FC236}">
                    <a16:creationId xmlns:a16="http://schemas.microsoft.com/office/drawing/2014/main" id="{0CBF91D7-858F-B849-AAAA-54A5E75EC477}"/>
                  </a:ext>
                </a:extLst>
              </p:cNvPr>
              <p:cNvGraphicFramePr>
                <a:graphicFrameLocks noGrp="1"/>
              </p:cNvGraphicFramePr>
              <p:nvPr>
                <p:ph idx="1"/>
                <p:extLst>
                  <p:ext uri="{D42A27DB-BD31-4B8C-83A1-F6EECF244321}">
                    <p14:modId xmlns:p14="http://schemas.microsoft.com/office/powerpoint/2010/main" val="3974461420"/>
                  </p:ext>
                </p:extLst>
              </p:nvPr>
            </p:nvGraphicFramePr>
            <p:xfrm>
              <a:off x="1024128" y="2286000"/>
              <a:ext cx="9720071"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3" name="Content Placeholder 2">
                <a:extLst>
                  <a:ext uri="{FF2B5EF4-FFF2-40B4-BE49-F238E27FC236}">
                    <a16:creationId xmlns:a16="http://schemas.microsoft.com/office/drawing/2014/main" id="{0CBF91D7-858F-B849-AAAA-54A5E75EC477}"/>
                  </a:ext>
                </a:extLst>
              </p:cNvPr>
              <p:cNvGraphicFramePr>
                <a:graphicFrameLocks noGrp="1"/>
              </p:cNvGraphicFramePr>
              <p:nvPr>
                <p:ph idx="1"/>
                <p:extLst>
                  <p:ext uri="{D42A27DB-BD31-4B8C-83A1-F6EECF244321}">
                    <p14:modId xmlns:p14="http://schemas.microsoft.com/office/powerpoint/2010/main" val="3974461420"/>
                  </p:ext>
                </p:extLst>
              </p:nvPr>
            </p:nvGraphicFramePr>
            <p:xfrm>
              <a:off x="1024128" y="2286000"/>
              <a:ext cx="9720071" cy="402336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7809076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745695E-6B35-4E49-AEE3-2BFBE8A699B4}"/>
                  </a:ext>
                </a:extLst>
              </p:cNvPr>
              <p:cNvSpPr>
                <a:spLocks noGrp="1"/>
              </p:cNvSpPr>
              <p:nvPr>
                <p:ph type="title"/>
              </p:nvPr>
            </p:nvSpPr>
            <p:spPr/>
            <p:txBody>
              <a:bodyPr/>
              <a:lstStyle/>
              <a:p>
                <a:r>
                  <a:rPr lang="en-GB" dirty="0"/>
                  <a:t>Demos (</a:t>
                </a:r>
                <a14:m>
                  <m:oMath xmlns:m="http://schemas.openxmlformats.org/officeDocument/2006/math">
                    <m:r>
                      <a:rPr lang="en-GB" b="0" i="1" smtClean="0">
                        <a:latin typeface="Cambria Math" panose="02040503050406030204" pitchFamily="18" charset="0"/>
                      </a:rPr>
                      <m:t>×</m:t>
                    </m:r>
                  </m:oMath>
                </a14:m>
                <a:r>
                  <a:rPr lang="en-GB" dirty="0"/>
                  <a:t>3)</a:t>
                </a:r>
                <a:endParaRPr lang="en-US" dirty="0"/>
              </a:p>
            </p:txBody>
          </p:sp>
        </mc:Choice>
        <mc:Fallback xmlns="">
          <p:sp>
            <p:nvSpPr>
              <p:cNvPr id="2" name="Title 1">
                <a:extLst>
                  <a:ext uri="{FF2B5EF4-FFF2-40B4-BE49-F238E27FC236}">
                    <a16:creationId xmlns:a16="http://schemas.microsoft.com/office/drawing/2014/main" id="{D745695E-6B35-4E49-AEE3-2BFBE8A699B4}"/>
                  </a:ext>
                </a:extLst>
              </p:cNvPr>
              <p:cNvSpPr>
                <a:spLocks noGrp="1" noRot="1" noChangeAspect="1" noMove="1" noResize="1" noEditPoints="1" noAdjustHandles="1" noChangeArrowheads="1" noChangeShapeType="1" noTextEdit="1"/>
              </p:cNvSpPr>
              <p:nvPr>
                <p:ph type="title"/>
              </p:nvPr>
            </p:nvSpPr>
            <p:spPr>
              <a:blipFill>
                <a:blip r:embed="rId3"/>
                <a:stretch>
                  <a:fillRect l="-30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3" name="Content Placeholder 2">
                <a:extLst>
                  <a:ext uri="{FF2B5EF4-FFF2-40B4-BE49-F238E27FC236}">
                    <a16:creationId xmlns:a16="http://schemas.microsoft.com/office/drawing/2014/main" id="{0CBF91D7-858F-B849-AAAA-54A5E75EC477}"/>
                  </a:ext>
                </a:extLst>
              </p:cNvPr>
              <p:cNvGraphicFramePr>
                <a:graphicFrameLocks noGrp="1"/>
              </p:cNvGraphicFramePr>
              <p:nvPr>
                <p:ph idx="1"/>
                <p:extLst>
                  <p:ext uri="{D42A27DB-BD31-4B8C-83A1-F6EECF244321}">
                    <p14:modId xmlns:p14="http://schemas.microsoft.com/office/powerpoint/2010/main" val="2057573720"/>
                  </p:ext>
                </p:extLst>
              </p:nvPr>
            </p:nvGraphicFramePr>
            <p:xfrm>
              <a:off x="1024128" y="2286000"/>
              <a:ext cx="9720071" cy="4023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p:graphicFrame>
            <p:nvGraphicFramePr>
              <p:cNvPr id="3" name="Content Placeholder 2">
                <a:extLst>
                  <a:ext uri="{FF2B5EF4-FFF2-40B4-BE49-F238E27FC236}">
                    <a16:creationId xmlns:a16="http://schemas.microsoft.com/office/drawing/2014/main" id="{0CBF91D7-858F-B849-AAAA-54A5E75EC477}"/>
                  </a:ext>
                </a:extLst>
              </p:cNvPr>
              <p:cNvGraphicFramePr>
                <a:graphicFrameLocks noGrp="1"/>
              </p:cNvGraphicFramePr>
              <p:nvPr>
                <p:ph idx="1"/>
                <p:extLst>
                  <p:ext uri="{D42A27DB-BD31-4B8C-83A1-F6EECF244321}">
                    <p14:modId xmlns:p14="http://schemas.microsoft.com/office/powerpoint/2010/main" val="2057573720"/>
                  </p:ext>
                </p:extLst>
              </p:nvPr>
            </p:nvGraphicFramePr>
            <p:xfrm>
              <a:off x="1024128" y="2286000"/>
              <a:ext cx="9720071" cy="4023360"/>
            </p:xfrm>
            <a:graphic>
              <a:graphicData uri="http://schemas.openxmlformats.org/drawingml/2006/diagram">
                <dgm:relIds xmlns:dgm="http://schemas.openxmlformats.org/drawingml/2006/diagram" xmlns:r="http://schemas.openxmlformats.org/officeDocument/2006/relationships" r:dm="rId9" r:lo="rId5" r:qs="rId6" r:cs="rId7"/>
              </a:graphicData>
            </a:graphic>
          </p:graphicFrame>
        </mc:Fallback>
      </mc:AlternateContent>
    </p:spTree>
    <p:extLst>
      <p:ext uri="{BB962C8B-B14F-4D97-AF65-F5344CB8AC3E}">
        <p14:creationId xmlns:p14="http://schemas.microsoft.com/office/powerpoint/2010/main" val="3082346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77935AE-6DAB-429A-B5D5-15CFD394AABC}"/>
              </a:ext>
            </a:extLst>
          </p:cNvPr>
          <p:cNvPicPr>
            <a:picLocks noChangeAspect="1"/>
          </p:cNvPicPr>
          <p:nvPr/>
        </p:nvPicPr>
        <p:blipFill>
          <a:blip r:embed="rId3"/>
          <a:stretch>
            <a:fillRect/>
          </a:stretch>
        </p:blipFill>
        <p:spPr>
          <a:xfrm>
            <a:off x="3682359" y="1738533"/>
            <a:ext cx="1066800" cy="1066800"/>
          </a:xfrm>
          <a:prstGeom prst="rect">
            <a:avLst/>
          </a:prstGeom>
        </p:spPr>
      </p:pic>
      <p:sp>
        <p:nvSpPr>
          <p:cNvPr id="2" name="Title 1">
            <a:extLst>
              <a:ext uri="{FF2B5EF4-FFF2-40B4-BE49-F238E27FC236}">
                <a16:creationId xmlns:a16="http://schemas.microsoft.com/office/drawing/2014/main" id="{2F4984D2-FCCD-48FD-AE98-BE9C17ECF86A}"/>
              </a:ext>
            </a:extLst>
          </p:cNvPr>
          <p:cNvSpPr>
            <a:spLocks noGrp="1"/>
          </p:cNvSpPr>
          <p:nvPr>
            <p:ph type="title"/>
          </p:nvPr>
        </p:nvSpPr>
        <p:spPr/>
        <p:txBody>
          <a:bodyPr/>
          <a:lstStyle/>
          <a:p>
            <a:r>
              <a:rPr lang="en-GB" dirty="0" err="1"/>
              <a:t>Jupyter</a:t>
            </a:r>
            <a:r>
              <a:rPr lang="en-GB" dirty="0"/>
              <a:t> notebooks</a:t>
            </a:r>
            <a:endParaRPr lang="en-US" dirty="0"/>
          </a:p>
        </p:txBody>
      </p:sp>
      <p:sp>
        <p:nvSpPr>
          <p:cNvPr id="4" name="Content Placeholder 3">
            <a:extLst>
              <a:ext uri="{FF2B5EF4-FFF2-40B4-BE49-F238E27FC236}">
                <a16:creationId xmlns:a16="http://schemas.microsoft.com/office/drawing/2014/main" id="{E847383E-B377-4D67-A670-08B574B71701}"/>
              </a:ext>
            </a:extLst>
          </p:cNvPr>
          <p:cNvSpPr>
            <a:spLocks noGrp="1"/>
          </p:cNvSpPr>
          <p:nvPr>
            <p:ph sz="half" idx="2"/>
          </p:nvPr>
        </p:nvSpPr>
        <p:spPr>
          <a:xfrm>
            <a:off x="6573979" y="1930216"/>
            <a:ext cx="4488419" cy="4023360"/>
          </a:xfrm>
        </p:spPr>
        <p:txBody>
          <a:bodyPr>
            <a:normAutofit fontScale="85000" lnSpcReduction="20000"/>
          </a:bodyPr>
          <a:lstStyle/>
          <a:p>
            <a:pPr>
              <a:buFont typeface="Wingdings" panose="05000000000000000000" pitchFamily="2" charset="2"/>
              <a:buChar char="q"/>
            </a:pPr>
            <a:r>
              <a:rPr lang="en-US" dirty="0"/>
              <a:t>The </a:t>
            </a:r>
            <a:r>
              <a:rPr lang="en-US" dirty="0" err="1"/>
              <a:t>Jupyter</a:t>
            </a:r>
            <a:r>
              <a:rPr lang="en-US" dirty="0"/>
              <a:t> Notebook is an open-source web application that allows you to create and share documents that contain live code, equations, visualizations and narrative text. </a:t>
            </a:r>
          </a:p>
          <a:p>
            <a:pPr>
              <a:buFont typeface="Wingdings" panose="05000000000000000000" pitchFamily="2" charset="2"/>
              <a:buChar char="q"/>
            </a:pPr>
            <a:r>
              <a:rPr lang="en-GB" dirty="0"/>
              <a:t>Render</a:t>
            </a:r>
            <a:endParaRPr lang="en-US" dirty="0"/>
          </a:p>
          <a:p>
            <a:pPr lvl="1">
              <a:buFont typeface="Wingdings" panose="05000000000000000000" pitchFamily="2" charset="2"/>
              <a:buChar char="q"/>
            </a:pPr>
            <a:r>
              <a:rPr lang="en-GB" dirty="0" err="1"/>
              <a:t>Github</a:t>
            </a:r>
            <a:endParaRPr lang="en-GB" dirty="0"/>
          </a:p>
          <a:p>
            <a:pPr lvl="1">
              <a:buFont typeface="Wingdings" panose="05000000000000000000" pitchFamily="2" charset="2"/>
              <a:buChar char="q"/>
            </a:pPr>
            <a:r>
              <a:rPr lang="en-GB" dirty="0" err="1"/>
              <a:t>Nbviewer</a:t>
            </a:r>
            <a:r>
              <a:rPr lang="en-GB" dirty="0"/>
              <a:t> - </a:t>
            </a:r>
            <a:r>
              <a:rPr lang="en-GB" dirty="0">
                <a:hlinkClick r:id="rId4"/>
              </a:rPr>
              <a:t>https://nbviewer.jupyter.org</a:t>
            </a:r>
            <a:r>
              <a:rPr lang="en-GB" dirty="0"/>
              <a:t> </a:t>
            </a:r>
          </a:p>
          <a:p>
            <a:pPr lvl="1">
              <a:buFont typeface="Wingdings" panose="05000000000000000000" pitchFamily="2" charset="2"/>
              <a:buChar char="q"/>
            </a:pPr>
            <a:r>
              <a:rPr lang="en-GB" dirty="0"/>
              <a:t>Visual Studio Code</a:t>
            </a:r>
          </a:p>
          <a:p>
            <a:pPr>
              <a:buFont typeface="Wingdings" panose="05000000000000000000" pitchFamily="2" charset="2"/>
              <a:buChar char="q"/>
            </a:pPr>
            <a:r>
              <a:rPr lang="en-GB" dirty="0"/>
              <a:t>Host</a:t>
            </a:r>
          </a:p>
          <a:p>
            <a:pPr lvl="1">
              <a:buFont typeface="Wingdings" panose="05000000000000000000" pitchFamily="2" charset="2"/>
              <a:buChar char="q"/>
            </a:pPr>
            <a:r>
              <a:rPr lang="en-GB" dirty="0"/>
              <a:t>Binder</a:t>
            </a:r>
          </a:p>
          <a:p>
            <a:pPr lvl="1">
              <a:buFont typeface="Wingdings" panose="05000000000000000000" pitchFamily="2" charset="2"/>
              <a:buChar char="q"/>
            </a:pPr>
            <a:r>
              <a:rPr lang="en-GB" dirty="0"/>
              <a:t>A</a:t>
            </a:r>
            <a:r>
              <a:rPr lang="en-US" dirty="0" err="1"/>
              <a:t>naconda</a:t>
            </a:r>
            <a:endParaRPr lang="en-US" dirty="0"/>
          </a:p>
          <a:p>
            <a:pPr lvl="1">
              <a:buFont typeface="Wingdings" panose="05000000000000000000" pitchFamily="2" charset="2"/>
              <a:buChar char="q"/>
            </a:pPr>
            <a:r>
              <a:rPr lang="en-US" dirty="0" err="1"/>
              <a:t>Github</a:t>
            </a:r>
            <a:r>
              <a:rPr lang="en-US" dirty="0"/>
              <a:t> code</a:t>
            </a:r>
          </a:p>
          <a:p>
            <a:pPr lvl="1">
              <a:buFont typeface="Wingdings" panose="05000000000000000000" pitchFamily="2" charset="2"/>
              <a:buChar char="q"/>
            </a:pPr>
            <a:r>
              <a:rPr lang="en-US" dirty="0"/>
              <a:t>G-lab</a:t>
            </a:r>
          </a:p>
          <a:p>
            <a:pPr>
              <a:buFont typeface="Wingdings" panose="05000000000000000000" pitchFamily="2" charset="2"/>
              <a:buChar char="q"/>
            </a:pPr>
            <a:r>
              <a:rPr lang="en-GB" dirty="0"/>
              <a:t>Also: </a:t>
            </a:r>
            <a:r>
              <a:rPr lang="en-GB" dirty="0" err="1"/>
              <a:t>JupypterLab</a:t>
            </a:r>
            <a:endParaRPr lang="en-US" dirty="0"/>
          </a:p>
          <a:p>
            <a:endParaRPr lang="en-US" dirty="0"/>
          </a:p>
          <a:p>
            <a:endParaRPr lang="en-US" dirty="0"/>
          </a:p>
        </p:txBody>
      </p:sp>
      <p:sp>
        <p:nvSpPr>
          <p:cNvPr id="5" name="Rectangle 4">
            <a:extLst>
              <a:ext uri="{FF2B5EF4-FFF2-40B4-BE49-F238E27FC236}">
                <a16:creationId xmlns:a16="http://schemas.microsoft.com/office/drawing/2014/main" id="{94C47917-21DB-4A18-9479-ACA432378B8E}"/>
              </a:ext>
            </a:extLst>
          </p:cNvPr>
          <p:cNvSpPr/>
          <p:nvPr/>
        </p:nvSpPr>
        <p:spPr>
          <a:xfrm>
            <a:off x="5643715" y="549230"/>
            <a:ext cx="5912161" cy="923330"/>
          </a:xfrm>
          <a:prstGeom prst="rect">
            <a:avLst/>
          </a:prstGeom>
        </p:spPr>
        <p:txBody>
          <a:bodyPr wrap="square">
            <a:spAutoFit/>
          </a:bodyPr>
          <a:lstStyle/>
          <a:p>
            <a:r>
              <a:rPr lang="en-US" dirty="0">
                <a:solidFill>
                  <a:schemeClr val="accent5"/>
                </a:solidFill>
                <a:latin typeface="+mj-lt"/>
              </a:rPr>
              <a:t>Let us change our traditional attitude to the construction of programs: Instead of imagining that our main task is to instruct a computer what to do, let us concentrate rather on explaining to human beings what we want a computer to do. -- Knuth</a:t>
            </a:r>
          </a:p>
        </p:txBody>
      </p:sp>
      <p:pic>
        <p:nvPicPr>
          <p:cNvPr id="9" name="Picture 8" descr="Other python icon">
            <a:extLst>
              <a:ext uri="{FF2B5EF4-FFF2-40B4-BE49-F238E27FC236}">
                <a16:creationId xmlns:a16="http://schemas.microsoft.com/office/drawing/2014/main" id="{6A970AEE-629F-48F1-9797-5BB94F783F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938" y="1930216"/>
            <a:ext cx="683434" cy="6834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Related image">
            <a:extLst>
              <a:ext uri="{FF2B5EF4-FFF2-40B4-BE49-F238E27FC236}">
                <a16:creationId xmlns:a16="http://schemas.microsoft.com/office/drawing/2014/main" id="{0F025B7F-175A-4160-B25F-96D750EDC0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6092" y="2012442"/>
            <a:ext cx="683434" cy="5189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5158286-38BC-4FCF-AC78-C0E90FA5BADC}"/>
              </a:ext>
            </a:extLst>
          </p:cNvPr>
          <p:cNvPicPr>
            <a:picLocks noChangeAspect="1"/>
          </p:cNvPicPr>
          <p:nvPr/>
        </p:nvPicPr>
        <p:blipFill>
          <a:blip r:embed="rId7"/>
          <a:stretch>
            <a:fillRect/>
          </a:stretch>
        </p:blipFill>
        <p:spPr>
          <a:xfrm>
            <a:off x="4836653" y="2050039"/>
            <a:ext cx="447551" cy="447551"/>
          </a:xfrm>
          <a:prstGeom prst="rect">
            <a:avLst/>
          </a:prstGeom>
        </p:spPr>
      </p:pic>
      <p:pic>
        <p:nvPicPr>
          <p:cNvPr id="12" name="Picture 22" descr="Jupyter Notebook">
            <a:extLst>
              <a:ext uri="{FF2B5EF4-FFF2-40B4-BE49-F238E27FC236}">
                <a16:creationId xmlns:a16="http://schemas.microsoft.com/office/drawing/2014/main" id="{34F801E4-F0EF-40A4-8F44-60A8041F3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882" y="174340"/>
            <a:ext cx="1927644" cy="5189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B07E4F5-EAFE-43D2-B10C-51B89690542E}"/>
              </a:ext>
            </a:extLst>
          </p:cNvPr>
          <p:cNvPicPr>
            <a:picLocks noChangeAspect="1"/>
          </p:cNvPicPr>
          <p:nvPr/>
        </p:nvPicPr>
        <p:blipFill>
          <a:blip r:embed="rId9"/>
          <a:stretch>
            <a:fillRect/>
          </a:stretch>
        </p:blipFill>
        <p:spPr>
          <a:xfrm>
            <a:off x="2882715" y="1930216"/>
            <a:ext cx="712150" cy="683434"/>
          </a:xfrm>
          <a:prstGeom prst="rect">
            <a:avLst/>
          </a:prstGeom>
        </p:spPr>
      </p:pic>
      <p:pic>
        <p:nvPicPr>
          <p:cNvPr id="17" name="Content Placeholder 16">
            <a:extLst>
              <a:ext uri="{FF2B5EF4-FFF2-40B4-BE49-F238E27FC236}">
                <a16:creationId xmlns:a16="http://schemas.microsoft.com/office/drawing/2014/main" id="{81DBC7CB-8748-4215-B92B-18D366EBB8C0}"/>
              </a:ext>
            </a:extLst>
          </p:cNvPr>
          <p:cNvPicPr>
            <a:picLocks noGrp="1" noChangeAspect="1"/>
          </p:cNvPicPr>
          <p:nvPr>
            <p:ph sz="half" idx="1"/>
          </p:nvPr>
        </p:nvPicPr>
        <p:blipFill>
          <a:blip r:embed="rId10"/>
          <a:stretch>
            <a:fillRect/>
          </a:stretch>
        </p:blipFill>
        <p:spPr>
          <a:xfrm>
            <a:off x="1129602" y="2628016"/>
            <a:ext cx="4754562" cy="3542915"/>
          </a:xfrm>
          <a:prstGeom prst="rect">
            <a:avLst/>
          </a:prstGeom>
        </p:spPr>
      </p:pic>
      <p:pic>
        <p:nvPicPr>
          <p:cNvPr id="19" name="Picture 18">
            <a:extLst>
              <a:ext uri="{FF2B5EF4-FFF2-40B4-BE49-F238E27FC236}">
                <a16:creationId xmlns:a16="http://schemas.microsoft.com/office/drawing/2014/main" id="{EED31A78-7800-414A-AC61-E8AF84A4128C}"/>
              </a:ext>
            </a:extLst>
          </p:cNvPr>
          <p:cNvPicPr>
            <a:picLocks noChangeAspect="1"/>
          </p:cNvPicPr>
          <p:nvPr/>
        </p:nvPicPr>
        <p:blipFill>
          <a:blip r:embed="rId11"/>
          <a:stretch>
            <a:fillRect/>
          </a:stretch>
        </p:blipFill>
        <p:spPr>
          <a:xfrm>
            <a:off x="10552964" y="5474554"/>
            <a:ext cx="1023684" cy="1023684"/>
          </a:xfrm>
          <a:prstGeom prst="rect">
            <a:avLst/>
          </a:prstGeom>
        </p:spPr>
      </p:pic>
      <p:pic>
        <p:nvPicPr>
          <p:cNvPr id="3" name="Picture 2">
            <a:extLst>
              <a:ext uri="{FF2B5EF4-FFF2-40B4-BE49-F238E27FC236}">
                <a16:creationId xmlns:a16="http://schemas.microsoft.com/office/drawing/2014/main" id="{A0683B79-4940-473A-9F68-0D7C83B3DB33}"/>
              </a:ext>
            </a:extLst>
          </p:cNvPr>
          <p:cNvPicPr>
            <a:picLocks noChangeAspect="1"/>
          </p:cNvPicPr>
          <p:nvPr/>
        </p:nvPicPr>
        <p:blipFill>
          <a:blip r:embed="rId12"/>
          <a:stretch>
            <a:fillRect/>
          </a:stretch>
        </p:blipFill>
        <p:spPr>
          <a:xfrm>
            <a:off x="503485" y="5363736"/>
            <a:ext cx="2819577" cy="1239375"/>
          </a:xfrm>
          <a:prstGeom prst="rect">
            <a:avLst/>
          </a:prstGeom>
          <a:effectLst>
            <a:outerShdw blurRad="50800" dist="38100" dir="13500000" sx="102000" sy="102000" algn="br" rotWithShape="0">
              <a:prstClr val="black">
                <a:alpha val="40000"/>
              </a:prstClr>
            </a:outerShdw>
          </a:effectLst>
        </p:spPr>
      </p:pic>
      <p:sp>
        <p:nvSpPr>
          <p:cNvPr id="6" name="Double Brace 5">
            <a:extLst>
              <a:ext uri="{FF2B5EF4-FFF2-40B4-BE49-F238E27FC236}">
                <a16:creationId xmlns:a16="http://schemas.microsoft.com/office/drawing/2014/main" id="{B7169FCF-4759-4931-B97B-3B9F9ABB8B0E}"/>
              </a:ext>
            </a:extLst>
          </p:cNvPr>
          <p:cNvSpPr/>
          <p:nvPr/>
        </p:nvSpPr>
        <p:spPr>
          <a:xfrm>
            <a:off x="882869" y="1930216"/>
            <a:ext cx="2819577" cy="68343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248761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A2CE5C-D55B-FC4E-99C1-96FC2FDE350D}"/>
              </a:ext>
            </a:extLst>
          </p:cNvPr>
          <p:cNvSpPr>
            <a:spLocks noGrp="1"/>
          </p:cNvSpPr>
          <p:nvPr>
            <p:ph type="title"/>
          </p:nvPr>
        </p:nvSpPr>
        <p:spPr/>
        <p:txBody>
          <a:bodyPr/>
          <a:lstStyle/>
          <a:p>
            <a:r>
              <a:rPr lang="en-US" dirty="0"/>
              <a:t>Working with </a:t>
            </a:r>
            <a:r>
              <a:rPr lang="en-US" dirty="0" err="1"/>
              <a:t>Jupyter</a:t>
            </a:r>
            <a:r>
              <a:rPr lang="en-US" dirty="0"/>
              <a:t> notebooks</a:t>
            </a:r>
          </a:p>
        </p:txBody>
      </p:sp>
      <p:sp>
        <p:nvSpPr>
          <p:cNvPr id="6" name="Text Placeholder 5">
            <a:extLst>
              <a:ext uri="{FF2B5EF4-FFF2-40B4-BE49-F238E27FC236}">
                <a16:creationId xmlns:a16="http://schemas.microsoft.com/office/drawing/2014/main" id="{4E518040-E604-F146-969C-0E0C35A4D1FA}"/>
              </a:ext>
            </a:extLst>
          </p:cNvPr>
          <p:cNvSpPr>
            <a:spLocks noGrp="1"/>
          </p:cNvSpPr>
          <p:nvPr>
            <p:ph type="body" idx="1"/>
          </p:nvPr>
        </p:nvSpPr>
        <p:spPr/>
        <p:txBody>
          <a:bodyPr/>
          <a:lstStyle/>
          <a:p>
            <a:r>
              <a:rPr lang="en-US" dirty="0"/>
              <a:t>Anaconda </a:t>
            </a:r>
            <a:r>
              <a:rPr lang="en-US" dirty="0" err="1"/>
              <a:t>Jupyter</a:t>
            </a:r>
            <a:r>
              <a:rPr lang="en-US" dirty="0"/>
              <a:t> Lab</a:t>
            </a:r>
          </a:p>
        </p:txBody>
      </p:sp>
      <p:sp>
        <p:nvSpPr>
          <p:cNvPr id="7" name="Content Placeholder 6">
            <a:extLst>
              <a:ext uri="{FF2B5EF4-FFF2-40B4-BE49-F238E27FC236}">
                <a16:creationId xmlns:a16="http://schemas.microsoft.com/office/drawing/2014/main" id="{4E46FBFF-3142-5946-A9AE-7B3EE79DDD14}"/>
              </a:ext>
            </a:extLst>
          </p:cNvPr>
          <p:cNvSpPr>
            <a:spLocks noGrp="1"/>
          </p:cNvSpPr>
          <p:nvPr>
            <p:ph sz="half" idx="2"/>
          </p:nvPr>
        </p:nvSpPr>
        <p:spPr/>
        <p:txBody>
          <a:bodyPr/>
          <a:lstStyle/>
          <a:p>
            <a:r>
              <a:rPr lang="en-US" dirty="0"/>
              <a:t>Install Anaconda</a:t>
            </a:r>
          </a:p>
          <a:p>
            <a:r>
              <a:rPr lang="en-US" dirty="0"/>
              <a:t>Install R / R-Studio</a:t>
            </a:r>
          </a:p>
          <a:p>
            <a:r>
              <a:rPr lang="en-US" dirty="0"/>
              <a:t>Install </a:t>
            </a:r>
            <a:r>
              <a:rPr lang="en-US" dirty="0">
                <a:hlinkClick r:id="rId2"/>
              </a:rPr>
              <a:t>kernels</a:t>
            </a:r>
            <a:r>
              <a:rPr lang="en-US" dirty="0"/>
              <a:t> for R</a:t>
            </a:r>
          </a:p>
          <a:p>
            <a:pPr lvl="1"/>
            <a:r>
              <a:rPr lang="en-US" dirty="0"/>
              <a:t>https://</a:t>
            </a:r>
            <a:r>
              <a:rPr lang="en-US" dirty="0" err="1"/>
              <a:t>irkernel.github.io</a:t>
            </a:r>
            <a:r>
              <a:rPr lang="en-US" dirty="0"/>
              <a:t>/</a:t>
            </a:r>
          </a:p>
        </p:txBody>
      </p:sp>
      <p:sp>
        <p:nvSpPr>
          <p:cNvPr id="8" name="Text Placeholder 7">
            <a:extLst>
              <a:ext uri="{FF2B5EF4-FFF2-40B4-BE49-F238E27FC236}">
                <a16:creationId xmlns:a16="http://schemas.microsoft.com/office/drawing/2014/main" id="{E926836D-29E9-8045-8925-95267415EC7F}"/>
              </a:ext>
            </a:extLst>
          </p:cNvPr>
          <p:cNvSpPr>
            <a:spLocks noGrp="1"/>
          </p:cNvSpPr>
          <p:nvPr>
            <p:ph type="body" sz="quarter" idx="3"/>
          </p:nvPr>
        </p:nvSpPr>
        <p:spPr/>
        <p:txBody>
          <a:bodyPr/>
          <a:lstStyle/>
          <a:p>
            <a:r>
              <a:rPr lang="en-US" dirty="0"/>
              <a:t>Visual Studio Code</a:t>
            </a:r>
          </a:p>
        </p:txBody>
      </p:sp>
      <p:sp>
        <p:nvSpPr>
          <p:cNvPr id="9" name="Content Placeholder 8">
            <a:extLst>
              <a:ext uri="{FF2B5EF4-FFF2-40B4-BE49-F238E27FC236}">
                <a16:creationId xmlns:a16="http://schemas.microsoft.com/office/drawing/2014/main" id="{93CF5A5D-66A4-0640-8A60-819B06F9C54B}"/>
              </a:ext>
            </a:extLst>
          </p:cNvPr>
          <p:cNvSpPr>
            <a:spLocks noGrp="1"/>
          </p:cNvSpPr>
          <p:nvPr>
            <p:ph sz="quarter" idx="4"/>
          </p:nvPr>
        </p:nvSpPr>
        <p:spPr/>
        <p:txBody>
          <a:bodyPr/>
          <a:lstStyle/>
          <a:p>
            <a:r>
              <a:rPr lang="en-US" dirty="0"/>
              <a:t>Install Anaconda</a:t>
            </a:r>
          </a:p>
          <a:p>
            <a:r>
              <a:rPr lang="en-US" dirty="0"/>
              <a:t>Install R / R-Studio</a:t>
            </a:r>
          </a:p>
          <a:p>
            <a:r>
              <a:rPr lang="en-US" dirty="0"/>
              <a:t>Install Visual Studio Code</a:t>
            </a:r>
          </a:p>
          <a:p>
            <a:r>
              <a:rPr lang="en-US" dirty="0"/>
              <a:t>Add extensions for python, R etc.</a:t>
            </a:r>
          </a:p>
        </p:txBody>
      </p:sp>
    </p:spTree>
    <p:extLst>
      <p:ext uri="{BB962C8B-B14F-4D97-AF65-F5344CB8AC3E}">
        <p14:creationId xmlns:p14="http://schemas.microsoft.com/office/powerpoint/2010/main" val="3322180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336BF1-DE77-954F-86DB-78864FBFBDBC}"/>
              </a:ext>
            </a:extLst>
          </p:cNvPr>
          <p:cNvSpPr>
            <a:spLocks noGrp="1"/>
          </p:cNvSpPr>
          <p:nvPr>
            <p:ph type="title"/>
          </p:nvPr>
        </p:nvSpPr>
        <p:spPr>
          <a:xfrm>
            <a:off x="634276" y="640080"/>
            <a:ext cx="4208656" cy="3034857"/>
          </a:xfrm>
        </p:spPr>
        <p:txBody>
          <a:bodyPr vert="horz" lIns="91440" tIns="45720" rIns="91440" bIns="45720" rtlCol="0" anchor="b">
            <a:normAutofit/>
          </a:bodyPr>
          <a:lstStyle/>
          <a:p>
            <a:r>
              <a:rPr lang="en-US" sz="4400" dirty="0">
                <a:solidFill>
                  <a:srgbClr val="FFFFFF"/>
                </a:solidFill>
              </a:rPr>
              <a:t>Eisenberg Noe 2001</a:t>
            </a:r>
          </a:p>
        </p:txBody>
      </p:sp>
      <p:sp>
        <p:nvSpPr>
          <p:cNvPr id="5" name="Text Placeholder 4">
            <a:extLst>
              <a:ext uri="{FF2B5EF4-FFF2-40B4-BE49-F238E27FC236}">
                <a16:creationId xmlns:a16="http://schemas.microsoft.com/office/drawing/2014/main" id="{3E95B1D0-3661-AA44-85F3-A832696CEAB7}"/>
              </a:ext>
            </a:extLst>
          </p:cNvPr>
          <p:cNvSpPr>
            <a:spLocks noGrp="1"/>
          </p:cNvSpPr>
          <p:nvPr>
            <p:ph type="body" idx="1"/>
          </p:nvPr>
        </p:nvSpPr>
        <p:spPr>
          <a:xfrm>
            <a:off x="638921" y="3849539"/>
            <a:ext cx="4204012" cy="2359417"/>
          </a:xfrm>
        </p:spPr>
        <p:txBody>
          <a:bodyPr vert="horz" lIns="91440" tIns="45720" rIns="91440" bIns="45720" rtlCol="0" anchor="t">
            <a:normAutofit/>
          </a:bodyPr>
          <a:lstStyle/>
          <a:p>
            <a:pPr algn="r"/>
            <a:r>
              <a:rPr lang="en-US" sz="1600">
                <a:solidFill>
                  <a:srgbClr val="FFFFFF"/>
                </a:solidFill>
              </a:rPr>
              <a:t>Sample code in python, R, Excel &amp; Azure ML Studio</a:t>
            </a:r>
          </a:p>
        </p:txBody>
      </p:sp>
      <p:cxnSp>
        <p:nvCxnSpPr>
          <p:cNvPr id="21" name="Straight Connector 31">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9" name="Picture 2" descr="Image result for demo">
            <a:extLst>
              <a:ext uri="{FF2B5EF4-FFF2-40B4-BE49-F238E27FC236}">
                <a16:creationId xmlns:a16="http://schemas.microsoft.com/office/drawing/2014/main" id="{7853103A-5EE3-ED4F-8CEB-EA190AE3CD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6024" y="640080"/>
            <a:ext cx="5419421"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8194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7B47-26EB-9645-BD8F-DC7A5C7D5AC2}"/>
              </a:ext>
            </a:extLst>
          </p:cNvPr>
          <p:cNvSpPr>
            <a:spLocks noGrp="1"/>
          </p:cNvSpPr>
          <p:nvPr>
            <p:ph type="title"/>
          </p:nvPr>
        </p:nvSpPr>
        <p:spPr/>
        <p:txBody>
          <a:bodyPr/>
          <a:lstStyle/>
          <a:p>
            <a:r>
              <a:rPr lang="en-US" dirty="0"/>
              <a:t>Channels of systemic risk</a:t>
            </a:r>
          </a:p>
        </p:txBody>
      </p:sp>
      <p:graphicFrame>
        <p:nvGraphicFramePr>
          <p:cNvPr id="6" name="Content Placeholder 5">
            <a:extLst>
              <a:ext uri="{FF2B5EF4-FFF2-40B4-BE49-F238E27FC236}">
                <a16:creationId xmlns:a16="http://schemas.microsoft.com/office/drawing/2014/main" id="{B5F37493-6B97-7248-8999-F2F695C4F2C1}"/>
              </a:ext>
            </a:extLst>
          </p:cNvPr>
          <p:cNvGraphicFramePr>
            <a:graphicFrameLocks noGrp="1"/>
          </p:cNvGraphicFramePr>
          <p:nvPr>
            <p:ph idx="1"/>
          </p:nvPr>
        </p:nvGraphicFramePr>
        <p:xfrm>
          <a:off x="1024128" y="2286000"/>
          <a:ext cx="97200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59103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9226-E585-5A4F-8A41-54CE435CF5E1}"/>
              </a:ext>
            </a:extLst>
          </p:cNvPr>
          <p:cNvSpPr>
            <a:spLocks noGrp="1"/>
          </p:cNvSpPr>
          <p:nvPr>
            <p:ph type="title"/>
          </p:nvPr>
        </p:nvSpPr>
        <p:spPr/>
        <p:txBody>
          <a:bodyPr/>
          <a:lstStyle/>
          <a:p>
            <a:r>
              <a:rPr lang="en-US" dirty="0"/>
              <a:t>Eisenberg Noe (network)</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FF0D56A1-82CB-7F46-8759-5C534816AEB9}"/>
                  </a:ext>
                </a:extLst>
              </p:cNvPr>
              <p:cNvSpPr>
                <a:spLocks noGrp="1"/>
              </p:cNvSpPr>
              <p:nvPr>
                <p:ph sz="half" idx="1"/>
              </p:nvPr>
            </p:nvSpPr>
            <p:spPr/>
            <p:txBody>
              <a:bodyPr>
                <a:normAutofit fontScale="85000" lnSpcReduction="20000"/>
              </a:bodyPr>
              <a:lstStyle/>
              <a:p>
                <a:pPr lvl="0"/>
                <a:r>
                  <a:rPr lang="en-US" dirty="0"/>
                  <a:t>Network model with local interaction</a:t>
                </a:r>
                <a:endParaRPr lang="en-CA" dirty="0"/>
              </a:p>
              <a:p>
                <a:pPr lvl="0"/>
                <a14:m>
                  <m:oMath xmlns:m="http://schemas.openxmlformats.org/officeDocument/2006/math">
                    <m:r>
                      <a:rPr lang="en-US" i="1">
                        <a:latin typeface="Cambria Math" panose="02040503050406030204" pitchFamily="18" charset="0"/>
                      </a:rPr>
                      <m:t>𝑛</m:t>
                    </m:r>
                  </m:oMath>
                </a14:m>
                <a:r>
                  <a:rPr lang="en-US" dirty="0"/>
                  <a:t> firms, </a:t>
                </a:r>
              </a:p>
              <a:p>
                <a:pPr lvl="0"/>
                <a:r>
                  <a:rPr lang="en-US" dirty="0">
                    <a:solidFill>
                      <a:schemeClr val="accent2"/>
                    </a:solidFill>
                  </a:rPr>
                  <a:t>Liability matrix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oMath>
                </a14:m>
                <a:r>
                  <a:rPr lang="en-US" dirty="0"/>
                  <a:t>, </a:t>
                </a:r>
              </a:p>
              <a:p>
                <a:pPr lvl="0"/>
                <a:r>
                  <a:rPr lang="en-US" dirty="0">
                    <a:solidFill>
                      <a:schemeClr val="accent2"/>
                    </a:solidFill>
                  </a:rPr>
                  <a:t>Total liabilities </a:t>
                </a:r>
              </a:p>
              <a:p>
                <a:pPr lvl="1"/>
                <a:r>
                  <a:rPr lang="en-US" dirty="0"/>
                  <a:t>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acc>
                    <m:r>
                      <a:rPr lang="en-US" i="1">
                        <a:latin typeface="Cambria Math" panose="02040503050406030204" pitchFamily="18" charset="0"/>
                      </a:rPr>
                      <m:t>=</m:t>
                    </m:r>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𝑖𝑗</m:t>
                            </m:r>
                          </m:sub>
                        </m:sSub>
                      </m:e>
                    </m:nary>
                  </m:oMath>
                </a14:m>
                <a:endParaRPr lang="en-CA" dirty="0"/>
              </a:p>
              <a:p>
                <a:pPr lvl="0"/>
                <a:r>
                  <a:rPr lang="en-CA" dirty="0">
                    <a:solidFill>
                      <a:schemeClr val="accent2"/>
                    </a:solidFill>
                  </a:rPr>
                  <a:t>Relative liabilities </a:t>
                </a:r>
              </a:p>
              <a:p>
                <a:pPr lvl="1"/>
                <a14:m>
                  <m:oMath xmlns:m="http://schemas.openxmlformats.org/officeDocument/2006/math">
                    <m:sSub>
                      <m:sSubPr>
                        <m:ctrlPr>
                          <a:rPr lang="en-CA" sz="2100" i="1"/>
                        </m:ctrlPr>
                      </m:sSubPr>
                      <m:e>
                        <m:r>
                          <a:rPr lang="en-CA" sz="2100" i="1"/>
                          <m:t>𝜋</m:t>
                        </m:r>
                      </m:e>
                      <m:sub>
                        <m:r>
                          <a:rPr lang="en-CA" sz="2100" i="1"/>
                          <m:t>𝑖𝑗</m:t>
                        </m:r>
                      </m:sub>
                    </m:sSub>
                    <m:r>
                      <a:rPr lang="en-CA" sz="2100" i="1"/>
                      <m:t>=</m:t>
                    </m:r>
                    <m:d>
                      <m:dPr>
                        <m:begChr m:val="{"/>
                        <m:endChr m:val=""/>
                        <m:ctrlPr>
                          <a:rPr lang="en-CA" sz="2100" i="1"/>
                        </m:ctrlPr>
                      </m:dPr>
                      <m:e>
                        <m:eqArr>
                          <m:eqArrPr>
                            <m:ctrlPr>
                              <a:rPr lang="en-CA" sz="2100" i="1"/>
                            </m:ctrlPr>
                          </m:eqArrPr>
                          <m:e>
                            <m:f>
                              <m:fPr>
                                <m:ctrlPr>
                                  <a:rPr lang="en-CA" sz="2100" i="1"/>
                                </m:ctrlPr>
                              </m:fPr>
                              <m:num>
                                <m:sSub>
                                  <m:sSubPr>
                                    <m:ctrlPr>
                                      <a:rPr lang="en-CA" sz="2100" i="1"/>
                                    </m:ctrlPr>
                                  </m:sSubPr>
                                  <m:e>
                                    <m:r>
                                      <a:rPr lang="en-CA" sz="2100" i="1"/>
                                      <m:t>𝐿</m:t>
                                    </m:r>
                                  </m:e>
                                  <m:sub>
                                    <m:r>
                                      <a:rPr lang="en-CA" sz="2100" i="1"/>
                                      <m:t>𝑖𝑗</m:t>
                                    </m:r>
                                  </m:sub>
                                </m:sSub>
                              </m:num>
                              <m:den>
                                <m:sSub>
                                  <m:sSubPr>
                                    <m:ctrlPr>
                                      <a:rPr lang="en-CA" sz="2100" i="1"/>
                                    </m:ctrlPr>
                                  </m:sSubPr>
                                  <m:e>
                                    <m:acc>
                                      <m:accPr>
                                        <m:chr m:val="̅"/>
                                        <m:ctrlPr>
                                          <a:rPr lang="en-CA" sz="2100" i="1"/>
                                        </m:ctrlPr>
                                      </m:accPr>
                                      <m:e>
                                        <m:r>
                                          <a:rPr lang="en-CA" sz="2100" i="1"/>
                                          <m:t>𝑝</m:t>
                                        </m:r>
                                      </m:e>
                                    </m:acc>
                                  </m:e>
                                  <m:sub>
                                    <m:r>
                                      <a:rPr lang="en-CA" sz="2100" i="1"/>
                                      <m:t>𝑖</m:t>
                                    </m:r>
                                  </m:sub>
                                </m:sSub>
                              </m:den>
                            </m:f>
                            <m:r>
                              <a:rPr lang="en-CA" sz="2100" i="1"/>
                              <m:t>    </m:t>
                            </m:r>
                            <m:sSub>
                              <m:sSubPr>
                                <m:ctrlPr>
                                  <a:rPr lang="en-CA" sz="2100" i="1"/>
                                </m:ctrlPr>
                              </m:sSubPr>
                              <m:e>
                                <m:acc>
                                  <m:accPr>
                                    <m:chr m:val="̅"/>
                                    <m:ctrlPr>
                                      <a:rPr lang="en-CA" sz="2100" i="1"/>
                                    </m:ctrlPr>
                                  </m:accPr>
                                  <m:e>
                                    <m:r>
                                      <a:rPr lang="en-CA" sz="2100" i="1"/>
                                      <m:t>𝑝</m:t>
                                    </m:r>
                                  </m:e>
                                </m:acc>
                              </m:e>
                              <m:sub>
                                <m:r>
                                  <a:rPr lang="en-CA" sz="2100" i="1"/>
                                  <m:t>𝑖</m:t>
                                </m:r>
                              </m:sub>
                            </m:sSub>
                            <m:r>
                              <a:rPr lang="en-CA" sz="2100" i="1"/>
                              <m:t>&gt;0</m:t>
                            </m:r>
                          </m:e>
                          <m:e>
                            <m:r>
                              <a:rPr lang="en-CA" sz="2100" i="1"/>
                              <m:t>0    </m:t>
                            </m:r>
                            <m:sSub>
                              <m:sSubPr>
                                <m:ctrlPr>
                                  <a:rPr lang="en-CA" sz="2100" i="1"/>
                                </m:ctrlPr>
                              </m:sSubPr>
                              <m:e>
                                <m:acc>
                                  <m:accPr>
                                    <m:chr m:val="̅"/>
                                    <m:ctrlPr>
                                      <a:rPr lang="en-CA" sz="2100" i="1"/>
                                    </m:ctrlPr>
                                  </m:accPr>
                                  <m:e>
                                    <m:r>
                                      <a:rPr lang="en-CA" sz="2100" i="1"/>
                                      <m:t>𝑝</m:t>
                                    </m:r>
                                  </m:e>
                                </m:acc>
                              </m:e>
                              <m:sub>
                                <m:r>
                                  <a:rPr lang="en-CA" sz="2100" i="1"/>
                                  <m:t>𝑖</m:t>
                                </m:r>
                              </m:sub>
                            </m:sSub>
                            <m:r>
                              <a:rPr lang="en-CA" sz="2100" i="1"/>
                              <m:t>=0</m:t>
                            </m:r>
                          </m:e>
                        </m:eqArr>
                      </m:e>
                    </m:d>
                  </m:oMath>
                </a14:m>
                <a:endParaRPr lang="en-CA" dirty="0"/>
              </a:p>
              <a:p>
                <a:pPr lvl="0"/>
                <a:r>
                  <a:rPr lang="en-US" dirty="0"/>
                  <a:t>Fixed point theorem</a:t>
                </a:r>
                <a:endParaRPr lang="en-CA" dirty="0"/>
              </a:p>
              <a:p>
                <a:pPr lvl="0"/>
                <a:r>
                  <a:rPr lang="en-US" dirty="0"/>
                  <a:t>Find clearing vector</a:t>
                </a:r>
                <a:endParaRPr lang="en-CA" dirty="0"/>
              </a:p>
              <a:p>
                <a:endParaRPr lang="en-US" dirty="0"/>
              </a:p>
            </p:txBody>
          </p:sp>
        </mc:Choice>
        <mc:Fallback>
          <p:sp>
            <p:nvSpPr>
              <p:cNvPr id="4" name="Content Placeholder 3">
                <a:extLst>
                  <a:ext uri="{FF2B5EF4-FFF2-40B4-BE49-F238E27FC236}">
                    <a16:creationId xmlns:a16="http://schemas.microsoft.com/office/drawing/2014/main" id="{FF0D56A1-82CB-7F46-8759-5C534816AEB9}"/>
                  </a:ext>
                </a:extLst>
              </p:cNvPr>
              <p:cNvSpPr>
                <a:spLocks noGrp="1" noRot="1" noChangeAspect="1" noMove="1" noResize="1" noEditPoints="1" noAdjustHandles="1" noChangeArrowheads="1" noChangeShapeType="1" noTextEdit="1"/>
              </p:cNvSpPr>
              <p:nvPr>
                <p:ph sz="half" idx="1"/>
              </p:nvPr>
            </p:nvSpPr>
            <p:spPr>
              <a:blipFill>
                <a:blip r:embed="rId3"/>
                <a:stretch>
                  <a:fillRect l="-17021" t="-2839" b="-451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0327BCD-653C-F742-BB0B-FFA3E790F4A8}"/>
                  </a:ext>
                </a:extLst>
              </p:cNvPr>
              <p:cNvSpPr>
                <a:spLocks noGrp="1"/>
              </p:cNvSpPr>
              <p:nvPr>
                <p:ph sz="half" idx="2"/>
              </p:nvPr>
            </p:nvSpPr>
            <p:spPr/>
            <p:txBody>
              <a:bodyPr>
                <a:normAutofit fontScale="85000" lnSpcReduction="20000"/>
              </a:bodyPr>
              <a:lstStyle/>
              <a:p>
                <a:r>
                  <a:rPr lang="en-CA" dirty="0">
                    <a:solidFill>
                      <a:schemeClr val="accent2"/>
                    </a:solidFill>
                  </a:rPr>
                  <a:t>Liquid endowment</a:t>
                </a:r>
                <a:r>
                  <a:rPr lang="en-CA" dirty="0"/>
                  <a:t>:  </a:t>
                </a:r>
                <a14:m>
                  <m:oMath xmlns:m="http://schemas.openxmlformats.org/officeDocument/2006/math">
                    <m:r>
                      <a:rPr lang="en-CA" i="1"/>
                      <m:t>𝑥</m:t>
                    </m:r>
                    <m:r>
                      <a:rPr lang="en-CA" i="1"/>
                      <m:t>∈</m:t>
                    </m:r>
                    <m:sSubSup>
                      <m:sSubSupPr>
                        <m:ctrlPr>
                          <a:rPr lang="en-CA" i="1"/>
                        </m:ctrlPr>
                      </m:sSubSupPr>
                      <m:e>
                        <m:r>
                          <a:rPr lang="en-CA" i="1"/>
                          <m:t>ℝ</m:t>
                        </m:r>
                      </m:e>
                      <m:sub>
                        <m:r>
                          <a:rPr lang="en-CA" i="1"/>
                          <m:t>+</m:t>
                        </m:r>
                      </m:sub>
                      <m:sup>
                        <m:r>
                          <a:rPr lang="en-CA" i="1"/>
                          <m:t>𝑛</m:t>
                        </m:r>
                      </m:sup>
                    </m:sSubSup>
                  </m:oMath>
                </a14:m>
                <a:r>
                  <a:rPr lang="en-CA" dirty="0">
                    <a:effectLst/>
                  </a:rPr>
                  <a:t> </a:t>
                </a:r>
                <a:endParaRPr lang="en-CA" dirty="0"/>
              </a:p>
              <a:p>
                <a:r>
                  <a:rPr lang="en-CA" dirty="0"/>
                  <a:t>Obligations fulfilled via transfers of the liquid asset. </a:t>
                </a:r>
              </a:p>
              <a:p>
                <a:r>
                  <a:rPr lang="en-CA" dirty="0">
                    <a:solidFill>
                      <a:schemeClr val="accent2"/>
                    </a:solidFill>
                  </a:rPr>
                  <a:t>Equilibrium</a:t>
                </a:r>
                <a:r>
                  <a:rPr lang="en-CA" dirty="0"/>
                  <a:t> computed as fixed point: </a:t>
                </a:r>
                <a14:m>
                  <m:oMath xmlns:m="http://schemas.openxmlformats.org/officeDocument/2006/math">
                    <m:r>
                      <a:rPr lang="en-US" b="0" i="1" smtClean="0">
                        <a:latin typeface="Cambria Math" panose="02040503050406030204" pitchFamily="18" charset="0"/>
                      </a:rPr>
                      <m:t>𝑝</m:t>
                    </m:r>
                    <m:r>
                      <a:rPr lang="en-CA" i="1"/>
                      <m:t>∈</m:t>
                    </m:r>
                    <m:sSubSup>
                      <m:sSubSupPr>
                        <m:ctrlPr>
                          <a:rPr lang="en-CA" i="1"/>
                        </m:ctrlPr>
                      </m:sSubSupPr>
                      <m:e>
                        <m:r>
                          <a:rPr lang="en-CA" i="1"/>
                          <m:t>ℝ</m:t>
                        </m:r>
                      </m:e>
                      <m:sub>
                        <m:r>
                          <a:rPr lang="en-CA" i="1"/>
                          <m:t>+</m:t>
                        </m:r>
                      </m:sub>
                      <m:sup>
                        <m:r>
                          <a:rPr lang="en-CA" i="1"/>
                          <m:t>𝑛</m:t>
                        </m:r>
                      </m:sup>
                    </m:sSubSup>
                  </m:oMath>
                </a14:m>
                <a:r>
                  <a:rPr lang="en-CA" dirty="0">
                    <a:effectLst/>
                  </a:rPr>
                  <a:t> </a:t>
                </a:r>
              </a:p>
              <a:p>
                <a:pPr lvl="1"/>
                <a14:m>
                  <m:oMath xmlns:m="http://schemas.openxmlformats.org/officeDocument/2006/math">
                    <m:sSub>
                      <m:sSubPr>
                        <m:ctrlPr>
                          <a:rPr lang="en-CA" sz="2600" i="1"/>
                        </m:ctrlPr>
                      </m:sSubPr>
                      <m:e>
                        <m:r>
                          <a:rPr lang="en-CA" sz="2600" i="1"/>
                          <m:t>𝑝</m:t>
                        </m:r>
                      </m:e>
                      <m:sub>
                        <m:r>
                          <a:rPr lang="en-CA" sz="2600" i="1"/>
                          <m:t>𝑖</m:t>
                        </m:r>
                      </m:sub>
                    </m:sSub>
                    <m:r>
                      <a:rPr lang="en-CA" sz="2600" i="1"/>
                      <m:t>=</m:t>
                    </m:r>
                    <m:sSub>
                      <m:sSubPr>
                        <m:ctrlPr>
                          <a:rPr lang="en-CA" sz="2600" i="1"/>
                        </m:ctrlPr>
                      </m:sSubPr>
                      <m:e>
                        <m:acc>
                          <m:accPr>
                            <m:chr m:val="̅"/>
                            <m:ctrlPr>
                              <a:rPr lang="en-CA" sz="2600" i="1"/>
                            </m:ctrlPr>
                          </m:accPr>
                          <m:e>
                            <m:r>
                              <a:rPr lang="en-CA" sz="2600" i="1"/>
                              <m:t>𝑝</m:t>
                            </m:r>
                          </m:e>
                        </m:acc>
                      </m:e>
                      <m:sub>
                        <m:r>
                          <a:rPr lang="en-CA" sz="2600" i="1"/>
                          <m:t>𝑖</m:t>
                        </m:r>
                      </m:sub>
                    </m:sSub>
                    <m:r>
                      <a:rPr lang="en-CA" sz="2600" i="1"/>
                      <m:t>∧</m:t>
                    </m:r>
                    <m:d>
                      <m:dPr>
                        <m:ctrlPr>
                          <a:rPr lang="en-CA" sz="2600" i="1"/>
                        </m:ctrlPr>
                      </m:dPr>
                      <m:e>
                        <m:sSub>
                          <m:sSubPr>
                            <m:ctrlPr>
                              <a:rPr lang="en-CA" sz="2600" i="1"/>
                            </m:ctrlPr>
                          </m:sSubPr>
                          <m:e>
                            <m:r>
                              <a:rPr lang="en-CA" sz="2600" i="1"/>
                              <m:t>𝑥</m:t>
                            </m:r>
                          </m:e>
                          <m:sub>
                            <m:r>
                              <a:rPr lang="en-CA" sz="2600" i="1"/>
                              <m:t>𝑖</m:t>
                            </m:r>
                          </m:sub>
                        </m:sSub>
                        <m:r>
                          <a:rPr lang="en-CA" sz="2600" i="1"/>
                          <m:t>+</m:t>
                        </m:r>
                        <m:nary>
                          <m:naryPr>
                            <m:chr m:val="∑"/>
                            <m:limLoc m:val="undOvr"/>
                            <m:grow m:val="on"/>
                            <m:ctrlPr>
                              <a:rPr lang="en-CA" sz="2600" i="1"/>
                            </m:ctrlPr>
                          </m:naryPr>
                          <m:sub>
                            <m:r>
                              <a:rPr lang="en-CA" sz="2600" i="1"/>
                              <m:t>𝑗</m:t>
                            </m:r>
                            <m:r>
                              <a:rPr lang="en-CA" sz="2600" i="1"/>
                              <m:t>=1</m:t>
                            </m:r>
                          </m:sub>
                          <m:sup>
                            <m:r>
                              <a:rPr lang="en-CA" sz="2600" i="1"/>
                              <m:t>𝑛</m:t>
                            </m:r>
                          </m:sup>
                          <m:e>
                            <m:r>
                              <a:rPr lang="en-CA" sz="2600" i="1"/>
                              <m:t> </m:t>
                            </m:r>
                          </m:e>
                        </m:nary>
                        <m:sSub>
                          <m:sSubPr>
                            <m:ctrlPr>
                              <a:rPr lang="en-CA" sz="2600" i="1"/>
                            </m:ctrlPr>
                          </m:sSubPr>
                          <m:e>
                            <m:r>
                              <a:rPr lang="en-CA" sz="2600" i="1"/>
                              <m:t>𝜋</m:t>
                            </m:r>
                          </m:e>
                          <m:sub>
                            <m:r>
                              <a:rPr lang="en-CA" sz="2600" i="1"/>
                              <m:t>𝑗𝑖</m:t>
                            </m:r>
                          </m:sub>
                        </m:sSub>
                        <m:sSub>
                          <m:sSubPr>
                            <m:ctrlPr>
                              <a:rPr lang="en-CA" sz="2600" i="1"/>
                            </m:ctrlPr>
                          </m:sSubPr>
                          <m:e>
                            <m:r>
                              <a:rPr lang="en-CA" sz="2600" i="1"/>
                              <m:t>𝑝</m:t>
                            </m:r>
                          </m:e>
                          <m:sub>
                            <m:r>
                              <a:rPr lang="en-CA" sz="2600" i="1"/>
                              <m:t>𝑗</m:t>
                            </m:r>
                          </m:sub>
                        </m:sSub>
                      </m:e>
                    </m:d>
                    <m:r>
                      <a:rPr lang="en-CA" sz="2600" i="1"/>
                      <m:t>,</m:t>
                    </m:r>
                  </m:oMath>
                </a14:m>
                <a:endParaRPr lang="en-US" i="1" dirty="0"/>
              </a:p>
              <a:p>
                <a:pPr lvl="1"/>
                <a14:m>
                  <m:oMath xmlns:m="http://schemas.openxmlformats.org/officeDocument/2006/math">
                    <m:r>
                      <a:rPr lang="en-CA" i="1"/>
                      <m:t>𝑖</m:t>
                    </m:r>
                    <m:r>
                      <a:rPr lang="en-CA" i="1"/>
                      <m:t>=1,2,…,</m:t>
                    </m:r>
                    <m:r>
                      <a:rPr lang="en-CA" i="1"/>
                      <m:t>𝑛</m:t>
                    </m:r>
                  </m:oMath>
                </a14:m>
                <a:endParaRPr lang="en-CA" dirty="0"/>
              </a:p>
              <a:p>
                <a:r>
                  <a:rPr lang="en-CA" dirty="0">
                    <a:solidFill>
                      <a:schemeClr val="accent2"/>
                    </a:solidFill>
                  </a:rPr>
                  <a:t>Existence</a:t>
                </a:r>
                <a:r>
                  <a:rPr lang="en-CA" dirty="0"/>
                  <a:t>: Tarski’s fixed-point theorem: maximal and minimal fixed points </a:t>
                </a:r>
                <a14:m>
                  <m:oMath xmlns:m="http://schemas.openxmlformats.org/officeDocument/2006/math">
                    <m:r>
                      <a:rPr lang="en-CA" i="1" dirty="0" smtClean="0">
                        <a:latin typeface="Cambria Math" panose="02040503050406030204" pitchFamily="18" charset="0"/>
                      </a:rPr>
                      <m:t>𝑝</m:t>
                    </m:r>
                    <m:r>
                      <a:rPr lang="en-CA" i="1" dirty="0" smtClean="0">
                        <a:latin typeface="Cambria Math" panose="02040503050406030204" pitchFamily="18" charset="0"/>
                      </a:rPr>
                      <m:t>↓ ≤ </m:t>
                    </m:r>
                    <m:r>
                      <a:rPr lang="en-CA" i="1" dirty="0" smtClean="0">
                        <a:latin typeface="Cambria Math" panose="02040503050406030204" pitchFamily="18" charset="0"/>
                      </a:rPr>
                      <m:t>𝑝</m:t>
                    </m:r>
                    <m:r>
                      <a:rPr lang="en-CA" i="1" dirty="0" smtClean="0">
                        <a:latin typeface="Cambria Math" panose="02040503050406030204" pitchFamily="18" charset="0"/>
                      </a:rPr>
                      <m:t>↑</m:t>
                    </m:r>
                  </m:oMath>
                </a14:m>
                <a:r>
                  <a:rPr lang="en-CA" dirty="0"/>
                  <a:t>.</a:t>
                </a:r>
              </a:p>
              <a:p>
                <a:r>
                  <a:rPr lang="en-CA" dirty="0"/>
                  <a:t>Steps:</a:t>
                </a:r>
              </a:p>
              <a:p>
                <a:pPr lvl="1"/>
                <a:r>
                  <a:rPr lang="en-CA" dirty="0"/>
                  <a:t>Initial shock</a:t>
                </a:r>
              </a:p>
              <a:p>
                <a:pPr lvl="1"/>
                <a:r>
                  <a:rPr lang="en-CA" dirty="0"/>
                  <a:t>Some banks default</a:t>
                </a:r>
              </a:p>
              <a:p>
                <a:pPr lvl="1"/>
                <a:r>
                  <a:rPr lang="en-CA" dirty="0"/>
                  <a:t>Causing more banks to default…</a:t>
                </a:r>
              </a:p>
              <a:p>
                <a:pPr lvl="1"/>
                <a:r>
                  <a:rPr lang="en-CA" dirty="0"/>
                  <a:t>Repeat until convergence</a:t>
                </a:r>
                <a:endParaRPr lang="en-US" dirty="0"/>
              </a:p>
            </p:txBody>
          </p:sp>
        </mc:Choice>
        <mc:Fallback>
          <p:sp>
            <p:nvSpPr>
              <p:cNvPr id="5" name="Content Placeholder 4">
                <a:extLst>
                  <a:ext uri="{FF2B5EF4-FFF2-40B4-BE49-F238E27FC236}">
                    <a16:creationId xmlns:a16="http://schemas.microsoft.com/office/drawing/2014/main" id="{D0327BCD-653C-F742-BB0B-FFA3E790F4A8}"/>
                  </a:ext>
                </a:extLst>
              </p:cNvPr>
              <p:cNvSpPr>
                <a:spLocks noGrp="1" noRot="1" noChangeAspect="1" noMove="1" noResize="1" noEditPoints="1" noAdjustHandles="1" noChangeArrowheads="1" noChangeShapeType="1" noTextEdit="1"/>
              </p:cNvSpPr>
              <p:nvPr>
                <p:ph sz="half" idx="2"/>
              </p:nvPr>
            </p:nvSpPr>
            <p:spPr>
              <a:blipFill>
                <a:blip r:embed="rId4"/>
                <a:stretch>
                  <a:fillRect l="-266" t="-2839" r="-3191"/>
                </a:stretch>
              </a:blipFill>
            </p:spPr>
            <p:txBody>
              <a:bodyPr/>
              <a:lstStyle/>
              <a:p>
                <a:r>
                  <a:rPr lang="en-US">
                    <a:noFill/>
                  </a:rPr>
                  <a:t> </a:t>
                </a:r>
              </a:p>
            </p:txBody>
          </p:sp>
        </mc:Fallback>
      </mc:AlternateContent>
    </p:spTree>
    <p:extLst>
      <p:ext uri="{BB962C8B-B14F-4D97-AF65-F5344CB8AC3E}">
        <p14:creationId xmlns:p14="http://schemas.microsoft.com/office/powerpoint/2010/main" val="2895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56F0-FA94-BB46-91C4-168759CD1E7F}"/>
              </a:ext>
            </a:extLst>
          </p:cNvPr>
          <p:cNvSpPr>
            <a:spLocks noGrp="1"/>
          </p:cNvSpPr>
          <p:nvPr>
            <p:ph type="title"/>
          </p:nvPr>
        </p:nvSpPr>
        <p:spPr/>
        <p:txBody>
          <a:bodyPr/>
          <a:lstStyle/>
          <a:p>
            <a:r>
              <a:rPr lang="en-US" dirty="0"/>
              <a:t>EN2001 as a static cascade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BF408A-567D-D146-8EBB-C41CA22DEDE5}"/>
                  </a:ext>
                </a:extLst>
              </p:cNvPr>
              <p:cNvSpPr>
                <a:spLocks noGrp="1"/>
              </p:cNvSpPr>
              <p:nvPr>
                <p:ph sz="half" idx="1"/>
              </p:nvPr>
            </p:nvSpPr>
            <p:spPr/>
            <p:txBody>
              <a:bodyPr>
                <a:normAutofit/>
              </a:bodyPr>
              <a:lstStyle/>
              <a:p>
                <a:r>
                  <a:rPr lang="en-CA" dirty="0"/>
                  <a:t>Static means during the cascade we ignore external shocks &amp; focus only on internal ones.</a:t>
                </a:r>
              </a:p>
              <a:p>
                <a:r>
                  <a:rPr lang="en-CA" dirty="0"/>
                  <a:t>We assume a bank </a:t>
                </a:r>
                <a:r>
                  <a:rPr lang="en-CA" b="1" i="1" dirty="0">
                    <a:solidFill>
                      <a:schemeClr val="accent2"/>
                    </a:solidFill>
                  </a:rPr>
                  <a:t>defaults</a:t>
                </a:r>
                <a:r>
                  <a:rPr lang="en-CA" dirty="0"/>
                  <a:t> whenever its mark-to-market equity becomes zero (it can’t go negative): </a:t>
                </a:r>
              </a:p>
              <a:p>
                <a14:m>
                  <m:oMath xmlns:m="http://schemas.openxmlformats.org/officeDocument/2006/math">
                    <m:r>
                      <a:rPr lang="en-CA" i="1" dirty="0" smtClean="0">
                        <a:latin typeface="Cambria Math" panose="02040503050406030204" pitchFamily="18" charset="0"/>
                      </a:rPr>
                      <m:t>𝐸</m:t>
                    </m:r>
                    <m:r>
                      <a:rPr lang="en-CA" i="1" dirty="0" smtClean="0">
                        <a:latin typeface="Cambria Math" panose="02040503050406030204" pitchFamily="18" charset="0"/>
                      </a:rPr>
                      <m:t> = </m:t>
                    </m:r>
                    <m:r>
                      <a:rPr lang="en-CA" i="1" dirty="0">
                        <a:latin typeface="Cambria Math" panose="02040503050406030204" pitchFamily="18" charset="0"/>
                      </a:rPr>
                      <m:t>𝐴𝑠𝑠𝑒𝑡𝑠</m:t>
                    </m:r>
                    <m:r>
                      <a:rPr lang="en-CA" i="1" dirty="0">
                        <a:latin typeface="Cambria Math" panose="02040503050406030204" pitchFamily="18" charset="0"/>
                      </a:rPr>
                      <m:t> − </m:t>
                    </m:r>
                    <m:r>
                      <a:rPr lang="en-CA" i="1" dirty="0">
                        <a:latin typeface="Cambria Math" panose="02040503050406030204" pitchFamily="18" charset="0"/>
                      </a:rPr>
                      <m:t>𝐿𝑖𝑎𝑏𝑖𝑙𝑖𝑡𝑖𝑒𝑠</m:t>
                    </m:r>
                    <m:r>
                      <a:rPr lang="en-CA" i="1" dirty="0">
                        <a:latin typeface="Cambria Math" panose="02040503050406030204" pitchFamily="18" charset="0"/>
                      </a:rPr>
                      <m:t> = 0 </m:t>
                    </m:r>
                  </m:oMath>
                </a14:m>
                <a:endParaRPr lang="en-CA" dirty="0"/>
              </a:p>
              <a:p>
                <a:r>
                  <a:rPr lang="en-CA" dirty="0"/>
                  <a:t>Then any </a:t>
                </a:r>
                <a:r>
                  <a:rPr lang="en-CA" b="1" i="1" dirty="0">
                    <a:solidFill>
                      <a:schemeClr val="accent2"/>
                    </a:solidFill>
                  </a:rPr>
                  <a:t>creditor bank </a:t>
                </a:r>
                <a:r>
                  <a:rPr lang="en-CA" dirty="0"/>
                  <a:t>w is forced to mark down its interbank assets, thus receiving a </a:t>
                </a:r>
                <a:r>
                  <a:rPr lang="en-CA" b="1" i="1" dirty="0">
                    <a:solidFill>
                      <a:schemeClr val="accent2"/>
                    </a:solidFill>
                  </a:rPr>
                  <a:t>default shock</a:t>
                </a:r>
                <a:r>
                  <a:rPr lang="en-CA" dirty="0"/>
                  <a:t>.</a:t>
                </a:r>
              </a:p>
              <a:p>
                <a:endParaRPr lang="en-US" dirty="0"/>
              </a:p>
            </p:txBody>
          </p:sp>
        </mc:Choice>
        <mc:Fallback>
          <p:sp>
            <p:nvSpPr>
              <p:cNvPr id="3" name="Content Placeholder 2">
                <a:extLst>
                  <a:ext uri="{FF2B5EF4-FFF2-40B4-BE49-F238E27FC236}">
                    <a16:creationId xmlns:a16="http://schemas.microsoft.com/office/drawing/2014/main" id="{68BF408A-567D-D146-8EBB-C41CA22DEDE5}"/>
                  </a:ext>
                </a:extLst>
              </p:cNvPr>
              <p:cNvSpPr>
                <a:spLocks noGrp="1" noRot="1" noChangeAspect="1" noMove="1" noResize="1" noEditPoints="1" noAdjustHandles="1" noChangeArrowheads="1" noChangeShapeType="1" noTextEdit="1"/>
              </p:cNvSpPr>
              <p:nvPr>
                <p:ph sz="half" idx="1"/>
              </p:nvPr>
            </p:nvSpPr>
            <p:spPr>
              <a:blipFill>
                <a:blip r:embed="rId3"/>
                <a:stretch>
                  <a:fillRect l="-2394" t="-2208" r="-2128"/>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84DF6397-B477-7947-AEC6-32967F83A383}"/>
              </a:ext>
            </a:extLst>
          </p:cNvPr>
          <p:cNvPicPr>
            <a:picLocks noGrp="1" noChangeAspect="1"/>
          </p:cNvPicPr>
          <p:nvPr>
            <p:ph sz="half" idx="2"/>
          </p:nvPr>
        </p:nvPicPr>
        <p:blipFill>
          <a:blip r:embed="rId4"/>
          <a:stretch>
            <a:fillRect/>
          </a:stretch>
        </p:blipFill>
        <p:spPr>
          <a:xfrm>
            <a:off x="5989638" y="2926208"/>
            <a:ext cx="4754562" cy="2742308"/>
          </a:xfrm>
          <a:prstGeom prst="rect">
            <a:avLst/>
          </a:prstGeom>
        </p:spPr>
      </p:pic>
    </p:spTree>
    <p:extLst>
      <p:ext uri="{BB962C8B-B14F-4D97-AF65-F5344CB8AC3E}">
        <p14:creationId xmlns:p14="http://schemas.microsoft.com/office/powerpoint/2010/main" val="30669053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EE4C78-E7A8-43E0-9EE4-A34FF4D7F2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59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543BB88-C148-B14F-8ED1-32AE27734FD2}"/>
              </a:ext>
            </a:extLst>
          </p:cNvPr>
          <p:cNvPicPr>
            <a:picLocks noChangeAspect="1"/>
          </p:cNvPicPr>
          <p:nvPr/>
        </p:nvPicPr>
        <p:blipFill rotWithShape="1">
          <a:blip r:embed="rId2"/>
          <a:srcRect r="1" b="16933"/>
          <a:stretch/>
        </p:blipFill>
        <p:spPr>
          <a:xfrm>
            <a:off x="643467" y="643467"/>
            <a:ext cx="10905066" cy="5571066"/>
          </a:xfrm>
          <a:prstGeom prst="rect">
            <a:avLst/>
          </a:prstGeom>
        </p:spPr>
      </p:pic>
      <p:sp>
        <p:nvSpPr>
          <p:cNvPr id="12" name="Rectangle 11">
            <a:extLst>
              <a:ext uri="{FF2B5EF4-FFF2-40B4-BE49-F238E27FC236}">
                <a16:creationId xmlns:a16="http://schemas.microsoft.com/office/drawing/2014/main" id="{FF431D5F-69CA-49D3-9F7E-5B0001226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0170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A9F0-7E66-904E-B9B2-ACA16531E3F3}"/>
              </a:ext>
            </a:extLst>
          </p:cNvPr>
          <p:cNvSpPr>
            <a:spLocks noGrp="1"/>
          </p:cNvSpPr>
          <p:nvPr>
            <p:ph type="title"/>
          </p:nvPr>
        </p:nvSpPr>
        <p:spPr/>
        <p:txBody>
          <a:bodyPr/>
          <a:lstStyle/>
          <a:p>
            <a:r>
              <a:rPr lang="en-US" dirty="0"/>
              <a:t>Eisenberg </a:t>
            </a:r>
            <a:r>
              <a:rPr lang="en-US" dirty="0" err="1"/>
              <a:t>Noe.xls</a:t>
            </a:r>
            <a:r>
              <a:rPr lang="en-US" dirty="0"/>
              <a:t> instructions</a:t>
            </a:r>
          </a:p>
        </p:txBody>
      </p:sp>
      <p:sp>
        <p:nvSpPr>
          <p:cNvPr id="3" name="Content Placeholder 2">
            <a:extLst>
              <a:ext uri="{FF2B5EF4-FFF2-40B4-BE49-F238E27FC236}">
                <a16:creationId xmlns:a16="http://schemas.microsoft.com/office/drawing/2014/main" id="{C4557171-1F8E-AE4E-A568-99F530584771}"/>
              </a:ext>
            </a:extLst>
          </p:cNvPr>
          <p:cNvSpPr>
            <a:spLocks noGrp="1"/>
          </p:cNvSpPr>
          <p:nvPr>
            <p:ph sz="half" idx="1"/>
          </p:nvPr>
        </p:nvSpPr>
        <p:spPr/>
        <p:txBody>
          <a:bodyPr>
            <a:normAutofit fontScale="92500" lnSpcReduction="20000"/>
          </a:bodyPr>
          <a:lstStyle/>
          <a:p>
            <a:r>
              <a:rPr lang="en-CA" sz="2400" b="1" dirty="0"/>
              <a:t>Instructions</a:t>
            </a:r>
          </a:p>
          <a:p>
            <a:r>
              <a:rPr lang="en-CA" sz="2400" dirty="0"/>
              <a:t>1. Edit the </a:t>
            </a:r>
            <a:r>
              <a:rPr lang="en-CA" sz="2400" b="1" dirty="0"/>
              <a:t>Shock vector</a:t>
            </a:r>
            <a:r>
              <a:rPr lang="en-CA" sz="2400" dirty="0"/>
              <a:t> </a:t>
            </a:r>
            <a:r>
              <a:rPr lang="en-CA" sz="2400" dirty="0" err="1">
                <a:latin typeface="Consolas" panose="020B0609020204030204" pitchFamily="49" charset="0"/>
              </a:rPr>
              <a:t>x_i</a:t>
            </a:r>
            <a:r>
              <a:rPr lang="en-CA" sz="2400" dirty="0"/>
              <a:t> </a:t>
            </a:r>
          </a:p>
          <a:p>
            <a:pPr lvl="1"/>
            <a:r>
              <a:rPr lang="en-CA" sz="2000" dirty="0"/>
              <a:t>e.g. try shocking TD, Scotia &amp; CIBC by $20 </a:t>
            </a:r>
          </a:p>
          <a:p>
            <a:r>
              <a:rPr lang="en-CA" sz="2400" dirty="0"/>
              <a:t>2. Or could also edit</a:t>
            </a:r>
          </a:p>
          <a:p>
            <a:r>
              <a:rPr lang="en-CA" sz="2400" dirty="0"/>
              <a:t>     - Liabilities matrix</a:t>
            </a:r>
          </a:p>
          <a:p>
            <a:r>
              <a:rPr lang="en-CA" sz="2400" dirty="0"/>
              <a:t>     - External liabilities</a:t>
            </a:r>
          </a:p>
          <a:p>
            <a:r>
              <a:rPr lang="en-CA" sz="2400" dirty="0"/>
              <a:t>     - External assets </a:t>
            </a:r>
          </a:p>
          <a:p>
            <a:r>
              <a:rPr lang="en-CA" sz="2400" dirty="0"/>
              <a:t>3. </a:t>
            </a:r>
            <a:r>
              <a:rPr lang="en-CA" sz="2400" b="1" dirty="0"/>
              <a:t>Data &gt; Analysis/ Solver  &gt;  Solve</a:t>
            </a:r>
          </a:p>
          <a:p>
            <a:r>
              <a:rPr lang="en-CA" sz="2400" dirty="0"/>
              <a:t>(See tab </a:t>
            </a:r>
            <a:r>
              <a:rPr lang="en-CA" sz="2400" b="1" dirty="0"/>
              <a:t>Solver - help </a:t>
            </a:r>
            <a:r>
              <a:rPr lang="en-CA" sz="2400" dirty="0"/>
              <a:t>for instructions on setting up the solver add-in.)</a:t>
            </a:r>
          </a:p>
          <a:p>
            <a:endParaRPr lang="en-US" dirty="0"/>
          </a:p>
        </p:txBody>
      </p:sp>
      <p:sp>
        <p:nvSpPr>
          <p:cNvPr id="4" name="Content Placeholder 3">
            <a:extLst>
              <a:ext uri="{FF2B5EF4-FFF2-40B4-BE49-F238E27FC236}">
                <a16:creationId xmlns:a16="http://schemas.microsoft.com/office/drawing/2014/main" id="{12F47549-BB99-8C43-AEDA-0A966B569812}"/>
              </a:ext>
            </a:extLst>
          </p:cNvPr>
          <p:cNvSpPr>
            <a:spLocks noGrp="1"/>
          </p:cNvSpPr>
          <p:nvPr>
            <p:ph sz="half" idx="2"/>
          </p:nvPr>
        </p:nvSpPr>
        <p:spPr/>
        <p:txBody>
          <a:bodyPr>
            <a:normAutofit fontScale="92500" lnSpcReduction="20000"/>
          </a:bodyPr>
          <a:lstStyle/>
          <a:p>
            <a:endParaRPr lang="en-US" dirty="0"/>
          </a:p>
        </p:txBody>
      </p:sp>
    </p:spTree>
    <p:extLst>
      <p:ext uri="{BB962C8B-B14F-4D97-AF65-F5344CB8AC3E}">
        <p14:creationId xmlns:p14="http://schemas.microsoft.com/office/powerpoint/2010/main" val="21631220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4F4AF38-8AAD-4B65-9274-0033CABC4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852804E-6FE0-7D45-839A-7607135271E8}"/>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sz="4400" kern="1200" cap="all" spc="100" baseline="0">
                <a:solidFill>
                  <a:schemeClr val="tx1"/>
                </a:solidFill>
                <a:latin typeface="+mj-lt"/>
                <a:ea typeface="+mj-ea"/>
                <a:cs typeface="+mj-cs"/>
              </a:rPr>
              <a:t>EN2001 in Matlab - Barucca</a:t>
            </a:r>
          </a:p>
        </p:txBody>
      </p:sp>
      <p:cxnSp>
        <p:nvCxnSpPr>
          <p:cNvPr id="15" name="Straight Connector 14">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8FA57D9-CDCC-0F40-AB05-0F077497C9F6}"/>
              </a:ext>
            </a:extLst>
          </p:cNvPr>
          <p:cNvSpPr>
            <a:spLocks noGrp="1"/>
          </p:cNvSpPr>
          <p:nvPr>
            <p:ph sz="half" idx="1"/>
          </p:nvPr>
        </p:nvSpPr>
        <p:spPr>
          <a:xfrm>
            <a:off x="1024129" y="2286000"/>
            <a:ext cx="3791711" cy="3931920"/>
          </a:xfrm>
        </p:spPr>
        <p:txBody>
          <a:bodyPr vert="horz" lIns="45720" tIns="45720" rIns="45720" bIns="45720" rtlCol="0">
            <a:normAutofit/>
          </a:bodyPr>
          <a:lstStyle/>
          <a:p>
            <a:r>
              <a:rPr lang="en-US" dirty="0" err="1">
                <a:solidFill>
                  <a:srgbClr val="FFFFFF"/>
                </a:solidFill>
              </a:rPr>
              <a:t>Matlab</a:t>
            </a:r>
            <a:r>
              <a:rPr lang="en-US" dirty="0">
                <a:solidFill>
                  <a:srgbClr val="FFFFFF"/>
                </a:solidFill>
              </a:rPr>
              <a:t> implementation of the algorithm described in Eisenberg and Noe 2001.</a:t>
            </a:r>
          </a:p>
          <a:p>
            <a:pPr lvl="1"/>
            <a:r>
              <a:rPr lang="en-US" dirty="0">
                <a:solidFill>
                  <a:srgbClr val="FFFFFF"/>
                </a:solidFill>
                <a:hlinkClick r:id="rId2"/>
              </a:rPr>
              <a:t>https://github.com/paolobarucca/eisenbergnoe</a:t>
            </a:r>
            <a:r>
              <a:rPr lang="en-US" dirty="0">
                <a:solidFill>
                  <a:srgbClr val="FFFFFF"/>
                </a:solidFill>
              </a:rPr>
              <a:t> </a:t>
            </a:r>
          </a:p>
        </p:txBody>
      </p:sp>
      <p:pic>
        <p:nvPicPr>
          <p:cNvPr id="6" name="Content Placeholder 5">
            <a:extLst>
              <a:ext uri="{FF2B5EF4-FFF2-40B4-BE49-F238E27FC236}">
                <a16:creationId xmlns:a16="http://schemas.microsoft.com/office/drawing/2014/main" id="{6AAE0D13-2294-0A4D-A640-3C91A6C6DB18}"/>
              </a:ext>
            </a:extLst>
          </p:cNvPr>
          <p:cNvPicPr>
            <a:picLocks noGrp="1" noChangeAspect="1"/>
          </p:cNvPicPr>
          <p:nvPr>
            <p:ph sz="half" idx="2"/>
          </p:nvPr>
        </p:nvPicPr>
        <p:blipFill>
          <a:blip r:embed="rId3"/>
          <a:stretch>
            <a:fillRect/>
          </a:stretch>
        </p:blipFill>
        <p:spPr>
          <a:xfrm>
            <a:off x="6188431" y="640080"/>
            <a:ext cx="5271058" cy="5577840"/>
          </a:xfrm>
          <a:prstGeom prst="rect">
            <a:avLst/>
          </a:prstGeom>
        </p:spPr>
      </p:pic>
    </p:spTree>
    <p:extLst>
      <p:ext uri="{BB962C8B-B14F-4D97-AF65-F5344CB8AC3E}">
        <p14:creationId xmlns:p14="http://schemas.microsoft.com/office/powerpoint/2010/main" val="3718559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4F4AF38-8AAD-4B65-9274-0033CABC4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3953DD9-3611-314F-9C01-5E92E7871DE7}"/>
              </a:ext>
            </a:extLst>
          </p:cNvPr>
          <p:cNvSpPr>
            <a:spLocks noGrp="1"/>
          </p:cNvSpPr>
          <p:nvPr>
            <p:ph type="title"/>
          </p:nvPr>
        </p:nvSpPr>
        <p:spPr>
          <a:xfrm>
            <a:off x="1024128" y="585216"/>
            <a:ext cx="3133581" cy="1499616"/>
          </a:xfrm>
        </p:spPr>
        <p:txBody>
          <a:bodyPr vert="horz" lIns="91440" tIns="45720" rIns="91440" bIns="45720" rtlCol="0" anchor="ctr">
            <a:normAutofit/>
          </a:bodyPr>
          <a:lstStyle/>
          <a:p>
            <a:r>
              <a:rPr lang="en-US" sz="4000" dirty="0"/>
              <a:t>Systemic Risk vs systematic Risk</a:t>
            </a:r>
            <a:endParaRPr lang="en-US" sz="4000" kern="1200" cap="all" spc="100" baseline="0" dirty="0">
              <a:solidFill>
                <a:schemeClr val="tx1">
                  <a:lumMod val="90000"/>
                  <a:lumOff val="10000"/>
                </a:schemeClr>
              </a:solidFill>
              <a:latin typeface="+mj-lt"/>
              <a:ea typeface="+mj-ea"/>
              <a:cs typeface="+mj-cs"/>
            </a:endParaRPr>
          </a:p>
        </p:txBody>
      </p:sp>
      <p:sp>
        <p:nvSpPr>
          <p:cNvPr id="3" name="Content Placeholder 2">
            <a:extLst>
              <a:ext uri="{FF2B5EF4-FFF2-40B4-BE49-F238E27FC236}">
                <a16:creationId xmlns:a16="http://schemas.microsoft.com/office/drawing/2014/main" id="{48C4D8A7-2B89-5042-8E2A-7967A3C8EF2D}"/>
              </a:ext>
            </a:extLst>
          </p:cNvPr>
          <p:cNvSpPr>
            <a:spLocks noGrp="1"/>
          </p:cNvSpPr>
          <p:nvPr>
            <p:ph sz="half" idx="1"/>
          </p:nvPr>
        </p:nvSpPr>
        <p:spPr>
          <a:xfrm>
            <a:off x="1024128" y="2286000"/>
            <a:ext cx="3133580" cy="3931920"/>
          </a:xfrm>
        </p:spPr>
        <p:txBody>
          <a:bodyPr vert="horz" lIns="45720" tIns="45720" rIns="45720" bIns="45720" rtlCol="0">
            <a:normAutofit/>
          </a:bodyPr>
          <a:lstStyle/>
          <a:p>
            <a:r>
              <a:rPr lang="en-CA" b="1" dirty="0"/>
              <a:t>Systemic risk </a:t>
            </a:r>
            <a:r>
              <a:rPr lang="en-CA" dirty="0"/>
              <a:t>is the risk that a company- or industry-level risk could trigger a huge collapse.</a:t>
            </a:r>
          </a:p>
          <a:p>
            <a:r>
              <a:rPr lang="en-CA" b="1" dirty="0"/>
              <a:t>Systematic risk </a:t>
            </a:r>
            <a:r>
              <a:rPr lang="en-CA" dirty="0"/>
              <a:t>is the risk inherent to the entire market, attributable to a mix of factors including economic, socio-political, and market-related events.</a:t>
            </a:r>
            <a:endParaRPr lang="en-US" sz="1600" dirty="0"/>
          </a:p>
        </p:txBody>
      </p:sp>
      <p:pic>
        <p:nvPicPr>
          <p:cNvPr id="5" name="Content Placeholder 4">
            <a:extLst>
              <a:ext uri="{FF2B5EF4-FFF2-40B4-BE49-F238E27FC236}">
                <a16:creationId xmlns:a16="http://schemas.microsoft.com/office/drawing/2014/main" id="{77BD615C-E811-8945-8378-F1F44BA2F010}"/>
              </a:ext>
            </a:extLst>
          </p:cNvPr>
          <p:cNvPicPr>
            <a:picLocks noGrp="1" noChangeAspect="1"/>
          </p:cNvPicPr>
          <p:nvPr>
            <p:ph sz="half" idx="2"/>
          </p:nvPr>
        </p:nvPicPr>
        <p:blipFill>
          <a:blip r:embed="rId2"/>
          <a:stretch>
            <a:fillRect/>
          </a:stretch>
        </p:blipFill>
        <p:spPr>
          <a:xfrm>
            <a:off x="4972290" y="640080"/>
            <a:ext cx="6249681" cy="5577840"/>
          </a:xfrm>
          <a:prstGeom prst="rect">
            <a:avLst/>
          </a:prstGeom>
        </p:spPr>
      </p:pic>
    </p:spTree>
    <p:extLst>
      <p:ext uri="{BB962C8B-B14F-4D97-AF65-F5344CB8AC3E}">
        <p14:creationId xmlns:p14="http://schemas.microsoft.com/office/powerpoint/2010/main" val="27516282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9A3D1B9-4ED4-4E81-B1B6-6364DC8B32AE}"/>
              </a:ext>
            </a:extLst>
          </p:cNvPr>
          <p:cNvSpPr>
            <a:spLocks noGrp="1"/>
          </p:cNvSpPr>
          <p:nvPr>
            <p:ph sz="half" idx="2"/>
          </p:nvPr>
        </p:nvSpPr>
        <p:spPr>
          <a:xfrm>
            <a:off x="6301614" y="1692375"/>
            <a:ext cx="4648200" cy="4023360"/>
          </a:xfrm>
        </p:spPr>
        <p:txBody>
          <a:bodyPr>
            <a:normAutofit fontScale="85000" lnSpcReduction="10000"/>
          </a:bodyPr>
          <a:lstStyle/>
          <a:p>
            <a:pPr>
              <a:buFont typeface="Wingdings" panose="05000000000000000000" pitchFamily="2" charset="2"/>
              <a:buChar char="q"/>
            </a:pPr>
            <a:r>
              <a:rPr lang="en-GB" dirty="0"/>
              <a:t> </a:t>
            </a:r>
            <a:r>
              <a:rPr lang="en-US" b="1" dirty="0">
                <a:solidFill>
                  <a:schemeClr val="accent5"/>
                </a:solidFill>
              </a:rPr>
              <a:t>What is the net value of a financial institution in a network?.</a:t>
            </a:r>
          </a:p>
          <a:p>
            <a:pPr>
              <a:buFont typeface="Wingdings" panose="05000000000000000000" pitchFamily="2" charset="2"/>
              <a:buChar char="q"/>
            </a:pPr>
            <a:r>
              <a:rPr lang="en-GB" dirty="0"/>
              <a:t>V</a:t>
            </a:r>
            <a:r>
              <a:rPr lang="en-US" dirty="0" err="1"/>
              <a:t>alue</a:t>
            </a:r>
            <a:r>
              <a:rPr lang="en-US" dirty="0"/>
              <a:t> equities of banks that cross-hold debt</a:t>
            </a:r>
          </a:p>
          <a:p>
            <a:pPr>
              <a:buFont typeface="Wingdings" panose="05000000000000000000" pitchFamily="2" charset="2"/>
              <a:buChar char="q"/>
            </a:pPr>
            <a:r>
              <a:rPr lang="en-GB" dirty="0"/>
              <a:t>U</a:t>
            </a:r>
            <a:r>
              <a:rPr lang="en-US" dirty="0" err="1"/>
              <a:t>nifies</a:t>
            </a:r>
            <a:endParaRPr lang="en-US" dirty="0"/>
          </a:p>
          <a:p>
            <a:pPr lvl="1">
              <a:buFont typeface="Wingdings" panose="05000000000000000000" pitchFamily="2" charset="2"/>
              <a:buChar char="q"/>
            </a:pPr>
            <a:r>
              <a:rPr lang="en-US" b="1" dirty="0">
                <a:solidFill>
                  <a:schemeClr val="accent5"/>
                </a:solidFill>
              </a:rPr>
              <a:t>interdependencies</a:t>
            </a:r>
            <a:r>
              <a:rPr lang="en-US" dirty="0"/>
              <a:t> (as in </a:t>
            </a:r>
            <a:r>
              <a:rPr lang="en-US" dirty="0" err="1"/>
              <a:t>Furfine</a:t>
            </a:r>
            <a:r>
              <a:rPr lang="en-US" dirty="0"/>
              <a:t> 1999, Eisenberg and Noe 2001) and</a:t>
            </a:r>
          </a:p>
          <a:p>
            <a:pPr lvl="1">
              <a:buFont typeface="Wingdings" panose="05000000000000000000" pitchFamily="2" charset="2"/>
              <a:buChar char="q"/>
            </a:pPr>
            <a:r>
              <a:rPr lang="en-US" b="1" dirty="0">
                <a:solidFill>
                  <a:schemeClr val="accent5"/>
                </a:solidFill>
              </a:rPr>
              <a:t>uncertainty</a:t>
            </a:r>
            <a:r>
              <a:rPr lang="en-US" dirty="0"/>
              <a:t> (as in Merton 1974) with local exchange of information.</a:t>
            </a:r>
          </a:p>
          <a:p>
            <a:pPr>
              <a:buFont typeface="Wingdings" panose="05000000000000000000" pitchFamily="2" charset="2"/>
              <a:buChar char="q"/>
            </a:pPr>
            <a:r>
              <a:rPr lang="en-GB" dirty="0"/>
              <a:t> Generalizes </a:t>
            </a:r>
            <a:r>
              <a:rPr lang="en-US" dirty="0" err="1"/>
              <a:t>Furfine</a:t>
            </a:r>
            <a:r>
              <a:rPr lang="en-US" dirty="0"/>
              <a:t>, Eisenberg and Noe, and Linear DebtRank </a:t>
            </a:r>
          </a:p>
          <a:p>
            <a:pPr>
              <a:buFont typeface="Wingdings" panose="05000000000000000000" pitchFamily="2" charset="2"/>
              <a:buChar char="q"/>
            </a:pPr>
            <a:r>
              <a:rPr lang="en-GB" dirty="0"/>
              <a:t>Code</a:t>
            </a:r>
          </a:p>
          <a:p>
            <a:pPr lvl="1">
              <a:buFont typeface="Wingdings" panose="05000000000000000000" pitchFamily="2" charset="2"/>
              <a:buChar char="q"/>
            </a:pPr>
            <a:r>
              <a:rPr lang="en-GB" dirty="0"/>
              <a:t>I</a:t>
            </a:r>
            <a:r>
              <a:rPr lang="en-US" dirty="0" err="1"/>
              <a:t>nputs</a:t>
            </a:r>
            <a:r>
              <a:rPr lang="en-US" dirty="0"/>
              <a:t>: BS &amp; exposures; </a:t>
            </a:r>
            <a:r>
              <a:rPr lang="en-US" dirty="0" err="1"/>
              <a:t>vols</a:t>
            </a:r>
            <a:r>
              <a:rPr lang="en-US" dirty="0"/>
              <a:t>; shocks; recovery rate</a:t>
            </a:r>
          </a:p>
          <a:p>
            <a:pPr lvl="1">
              <a:buFont typeface="Wingdings" panose="05000000000000000000" pitchFamily="2" charset="2"/>
              <a:buChar char="q"/>
            </a:pPr>
            <a:r>
              <a:rPr lang="en-GB" dirty="0"/>
              <a:t>O</a:t>
            </a:r>
            <a:r>
              <a:rPr lang="en-US" dirty="0" err="1"/>
              <a:t>utputs</a:t>
            </a:r>
            <a:r>
              <a:rPr lang="en-US" dirty="0"/>
              <a:t>: final equity prices; payment vectors</a:t>
            </a:r>
          </a:p>
        </p:txBody>
      </p:sp>
      <p:sp>
        <p:nvSpPr>
          <p:cNvPr id="9" name="TextBox 6">
            <a:extLst>
              <a:ext uri="{FF2B5EF4-FFF2-40B4-BE49-F238E27FC236}">
                <a16:creationId xmlns:a16="http://schemas.microsoft.com/office/drawing/2014/main" id="{2FFCF4BA-D5D1-4F05-BB2C-4CCDECEEEB72}"/>
              </a:ext>
            </a:extLst>
          </p:cNvPr>
          <p:cNvSpPr txBox="1"/>
          <p:nvPr/>
        </p:nvSpPr>
        <p:spPr>
          <a:xfrm>
            <a:off x="1125761" y="6078527"/>
            <a:ext cx="41681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Source: </a:t>
            </a:r>
            <a:r>
              <a:rPr lang="en-GB" sz="1200" dirty="0" err="1"/>
              <a:t>Battiston</a:t>
            </a:r>
            <a:r>
              <a:rPr lang="en-GB" sz="1200" dirty="0"/>
              <a:t>. </a:t>
            </a:r>
            <a:r>
              <a:rPr lang="en-GB" sz="1200" dirty="0">
                <a:hlinkClick r:id="rId3"/>
              </a:rPr>
              <a:t>The price of complexity in financial networks</a:t>
            </a:r>
            <a:endParaRPr lang="en-US" sz="1200" dirty="0"/>
          </a:p>
        </p:txBody>
      </p:sp>
      <p:pic>
        <p:nvPicPr>
          <p:cNvPr id="10" name="Content Placeholder 5">
            <a:extLst>
              <a:ext uri="{FF2B5EF4-FFF2-40B4-BE49-F238E27FC236}">
                <a16:creationId xmlns:a16="http://schemas.microsoft.com/office/drawing/2014/main" id="{1BC9084F-2C04-496C-B217-F8BAF192B454}"/>
              </a:ext>
            </a:extLst>
          </p:cNvPr>
          <p:cNvPicPr>
            <a:picLocks noGrp="1" noChangeAspect="1"/>
          </p:cNvPicPr>
          <p:nvPr>
            <p:ph sz="half" idx="1"/>
          </p:nvPr>
        </p:nvPicPr>
        <p:blipFill>
          <a:blip r:embed="rId4"/>
          <a:stretch>
            <a:fillRect/>
          </a:stretch>
        </p:blipFill>
        <p:spPr>
          <a:xfrm>
            <a:off x="195897" y="1335024"/>
            <a:ext cx="5991932" cy="4299506"/>
          </a:xfrm>
          <a:prstGeom prst="rect">
            <a:avLst/>
          </a:prstGeom>
        </p:spPr>
      </p:pic>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a:t>NEVA</a:t>
            </a:r>
          </a:p>
        </p:txBody>
      </p:sp>
      <p:sp>
        <p:nvSpPr>
          <p:cNvPr id="2" name="Rectangle 1">
            <a:extLst>
              <a:ext uri="{FF2B5EF4-FFF2-40B4-BE49-F238E27FC236}">
                <a16:creationId xmlns:a16="http://schemas.microsoft.com/office/drawing/2014/main" id="{042C35A6-ABBF-43A1-86A4-598E71A9458B}"/>
              </a:ext>
            </a:extLst>
          </p:cNvPr>
          <p:cNvSpPr/>
          <p:nvPr/>
        </p:nvSpPr>
        <p:spPr>
          <a:xfrm>
            <a:off x="1125761" y="6309360"/>
            <a:ext cx="2784993" cy="276999"/>
          </a:xfrm>
          <a:prstGeom prst="rect">
            <a:avLst/>
          </a:prstGeom>
        </p:spPr>
        <p:txBody>
          <a:bodyPr wrap="none">
            <a:spAutoFit/>
          </a:bodyPr>
          <a:lstStyle/>
          <a:p>
            <a:r>
              <a:rPr lang="en-US" sz="1200" dirty="0">
                <a:hlinkClick r:id="rId5"/>
              </a:rPr>
              <a:t>https://github.com/marcobardoscia/neva</a:t>
            </a:r>
            <a:r>
              <a:rPr lang="en-US" sz="1200" dirty="0"/>
              <a:t> </a:t>
            </a:r>
          </a:p>
        </p:txBody>
      </p:sp>
      <p:pic>
        <p:nvPicPr>
          <p:cNvPr id="11" name="Picture 10" descr="Other python icon">
            <a:extLst>
              <a:ext uri="{FF2B5EF4-FFF2-40B4-BE49-F238E27FC236}">
                <a16:creationId xmlns:a16="http://schemas.microsoft.com/office/drawing/2014/main" id="{793BCB84-61FE-4EBB-81E5-921AF785E1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0798" y="651590"/>
            <a:ext cx="683434" cy="6834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2602C0-418B-4F25-A52B-D43B9ED5E251}"/>
              </a:ext>
            </a:extLst>
          </p:cNvPr>
          <p:cNvSpPr/>
          <p:nvPr/>
        </p:nvSpPr>
        <p:spPr>
          <a:xfrm>
            <a:off x="2705274" y="681606"/>
            <a:ext cx="7527241" cy="282042"/>
          </a:xfrm>
          <a:prstGeom prst="rect">
            <a:avLst/>
          </a:prstGeom>
        </p:spPr>
        <p:txBody>
          <a:bodyPr wrap="square">
            <a:spAutoFit/>
          </a:bodyPr>
          <a:lstStyle/>
          <a:p>
            <a:r>
              <a:rPr lang="en-US" sz="1200" dirty="0">
                <a:hlinkClick r:id="rId7"/>
              </a:rPr>
              <a:t>https://notebooks.azure.com/ian-buckley/libraries/systemic-risk/html/Py-neva--Network-based-stress-testing.ipynb</a:t>
            </a:r>
            <a:r>
              <a:rPr lang="en-US" sz="1200" dirty="0"/>
              <a:t> </a:t>
            </a:r>
          </a:p>
        </p:txBody>
      </p:sp>
    </p:spTree>
    <p:extLst>
      <p:ext uri="{BB962C8B-B14F-4D97-AF65-F5344CB8AC3E}">
        <p14:creationId xmlns:p14="http://schemas.microsoft.com/office/powerpoint/2010/main" val="15183208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4F4AF38-8AAD-4B65-9274-0033CABC4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1CE8CA9-D6D2-4C46-8070-9566F894E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852804E-6FE0-7D45-839A-7607135271E8}"/>
              </a:ext>
            </a:extLst>
          </p:cNvPr>
          <p:cNvSpPr>
            <a:spLocks noGrp="1"/>
          </p:cNvSpPr>
          <p:nvPr>
            <p:ph type="title"/>
          </p:nvPr>
        </p:nvSpPr>
        <p:spPr>
          <a:xfrm>
            <a:off x="1024129" y="585216"/>
            <a:ext cx="3779085" cy="1499616"/>
          </a:xfrm>
        </p:spPr>
        <p:txBody>
          <a:bodyPr vert="horz" lIns="91440" tIns="45720" rIns="91440" bIns="45720" rtlCol="0" anchor="ctr">
            <a:normAutofit fontScale="90000"/>
          </a:bodyPr>
          <a:lstStyle/>
          <a:p>
            <a:r>
              <a:rPr lang="en-CA" sz="4000" dirty="0"/>
              <a:t>Neva: Network Valuation in financial systems</a:t>
            </a:r>
            <a:endParaRPr lang="en-US" sz="4400" kern="1200" cap="all" spc="100" baseline="0" dirty="0">
              <a:solidFill>
                <a:schemeClr val="tx1"/>
              </a:solidFill>
              <a:latin typeface="+mj-lt"/>
              <a:ea typeface="+mj-ea"/>
              <a:cs typeface="+mj-cs"/>
            </a:endParaRPr>
          </a:p>
        </p:txBody>
      </p:sp>
      <p:cxnSp>
        <p:nvCxnSpPr>
          <p:cNvPr id="24" name="Straight Connector 23">
            <a:extLst>
              <a:ext uri="{FF2B5EF4-FFF2-40B4-BE49-F238E27FC236}">
                <a16:creationId xmlns:a16="http://schemas.microsoft.com/office/drawing/2014/main" id="{72B31CF5-BEC2-457D-A52F-6A5CCB066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8FA57D9-CDCC-0F40-AB05-0F077497C9F6}"/>
              </a:ext>
            </a:extLst>
          </p:cNvPr>
          <p:cNvSpPr>
            <a:spLocks noGrp="1"/>
          </p:cNvSpPr>
          <p:nvPr>
            <p:ph sz="half" idx="1"/>
          </p:nvPr>
        </p:nvSpPr>
        <p:spPr>
          <a:xfrm>
            <a:off x="1024129" y="2286000"/>
            <a:ext cx="3791711" cy="3931920"/>
          </a:xfrm>
        </p:spPr>
        <p:txBody>
          <a:bodyPr vert="horz" lIns="45720" tIns="45720" rIns="45720" bIns="45720" rtlCol="0">
            <a:normAutofit lnSpcReduction="10000"/>
          </a:bodyPr>
          <a:lstStyle/>
          <a:p>
            <a:r>
              <a:rPr lang="en-CA" dirty="0">
                <a:solidFill>
                  <a:schemeClr val="bg1"/>
                </a:solidFill>
              </a:rPr>
              <a:t>This package is an implementation of the Neva framework introduced in [1]. Neva allows to perform the valuation of equities of banks that hold cross-holding of debt. Several known contagion algorithms (e.g. </a:t>
            </a:r>
            <a:r>
              <a:rPr lang="en-CA" dirty="0" err="1">
                <a:solidFill>
                  <a:schemeClr val="bg1"/>
                </a:solidFill>
              </a:rPr>
              <a:t>Furfine</a:t>
            </a:r>
            <a:r>
              <a:rPr lang="en-CA" dirty="0">
                <a:solidFill>
                  <a:schemeClr val="bg1"/>
                </a:solidFill>
              </a:rPr>
              <a:t>, Eisenberg and Noe, and Linear </a:t>
            </a:r>
            <a:r>
              <a:rPr lang="en-CA" dirty="0" err="1">
                <a:solidFill>
                  <a:schemeClr val="bg1"/>
                </a:solidFill>
              </a:rPr>
              <a:t>DebtRank</a:t>
            </a:r>
            <a:r>
              <a:rPr lang="en-CA" dirty="0">
                <a:solidFill>
                  <a:schemeClr val="bg1"/>
                </a:solidFill>
              </a:rPr>
              <a:t>) are special cases of Neva.</a:t>
            </a:r>
            <a:br>
              <a:rPr lang="en-CA" dirty="0"/>
            </a:br>
            <a:r>
              <a:rPr lang="en-US" dirty="0">
                <a:solidFill>
                  <a:srgbClr val="FFFFFF"/>
                </a:solidFill>
                <a:hlinkClick r:id="rId2"/>
              </a:rPr>
              <a:t>https://github.com/marcobardoscia/neva</a:t>
            </a:r>
            <a:r>
              <a:rPr lang="en-US" dirty="0">
                <a:solidFill>
                  <a:srgbClr val="FFFFFF"/>
                </a:solidFill>
              </a:rPr>
              <a:t> </a:t>
            </a:r>
          </a:p>
        </p:txBody>
      </p:sp>
      <p:pic>
        <p:nvPicPr>
          <p:cNvPr id="7" name="Content Placeholder 6">
            <a:extLst>
              <a:ext uri="{FF2B5EF4-FFF2-40B4-BE49-F238E27FC236}">
                <a16:creationId xmlns:a16="http://schemas.microsoft.com/office/drawing/2014/main" id="{9E35D6D8-28C4-3F44-8D6B-BEC93C21D6E3}"/>
              </a:ext>
            </a:extLst>
          </p:cNvPr>
          <p:cNvPicPr>
            <a:picLocks noGrp="1" noChangeAspect="1"/>
          </p:cNvPicPr>
          <p:nvPr>
            <p:ph sz="half" idx="2"/>
          </p:nvPr>
        </p:nvPicPr>
        <p:blipFill>
          <a:blip r:embed="rId3"/>
          <a:stretch>
            <a:fillRect/>
          </a:stretch>
        </p:blipFill>
        <p:spPr>
          <a:xfrm>
            <a:off x="6718326" y="640080"/>
            <a:ext cx="4211268" cy="5577840"/>
          </a:xfrm>
          <a:prstGeom prst="rect">
            <a:avLst/>
          </a:prstGeom>
        </p:spPr>
      </p:pic>
    </p:spTree>
    <p:extLst>
      <p:ext uri="{BB962C8B-B14F-4D97-AF65-F5344CB8AC3E}">
        <p14:creationId xmlns:p14="http://schemas.microsoft.com/office/powerpoint/2010/main" val="17823820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EEE752-6EDB-FC45-9AB4-AF6BA93FD729}"/>
              </a:ext>
            </a:extLst>
          </p:cNvPr>
          <p:cNvPicPr>
            <a:picLocks noChangeAspect="1"/>
          </p:cNvPicPr>
          <p:nvPr/>
        </p:nvPicPr>
        <p:blipFill>
          <a:blip r:embed="rId2"/>
          <a:stretch>
            <a:fillRect/>
          </a:stretch>
        </p:blipFill>
        <p:spPr>
          <a:xfrm>
            <a:off x="1310599" y="0"/>
            <a:ext cx="9109624" cy="6858000"/>
          </a:xfrm>
          <a:prstGeom prst="rect">
            <a:avLst/>
          </a:prstGeom>
        </p:spPr>
      </p:pic>
      <p:sp>
        <p:nvSpPr>
          <p:cNvPr id="3" name="Rectangle 2">
            <a:extLst>
              <a:ext uri="{FF2B5EF4-FFF2-40B4-BE49-F238E27FC236}">
                <a16:creationId xmlns:a16="http://schemas.microsoft.com/office/drawing/2014/main" id="{3D3EFC93-FF53-814D-A924-24BA2C8413CD}"/>
              </a:ext>
            </a:extLst>
          </p:cNvPr>
          <p:cNvSpPr/>
          <p:nvPr/>
        </p:nvSpPr>
        <p:spPr>
          <a:xfrm rot="16200000">
            <a:off x="8454889" y="3352327"/>
            <a:ext cx="6096000" cy="646331"/>
          </a:xfrm>
          <a:prstGeom prst="rect">
            <a:avLst/>
          </a:prstGeom>
        </p:spPr>
        <p:txBody>
          <a:bodyPr>
            <a:spAutoFit/>
          </a:bodyPr>
          <a:lstStyle/>
          <a:p>
            <a:r>
              <a:rPr lang="en-US" dirty="0">
                <a:hlinkClick r:id="rId3"/>
              </a:rPr>
              <a:t>https://paolobaruccadb.files.wordpress.com/2017/01/bdf-tutorials-network-based-stress-testing.pdf</a:t>
            </a:r>
            <a:r>
              <a:rPr lang="en-US" dirty="0"/>
              <a:t> </a:t>
            </a:r>
          </a:p>
        </p:txBody>
      </p:sp>
    </p:spTree>
    <p:extLst>
      <p:ext uri="{BB962C8B-B14F-4D97-AF65-F5344CB8AC3E}">
        <p14:creationId xmlns:p14="http://schemas.microsoft.com/office/powerpoint/2010/main" val="15567085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336BF1-DE77-954F-86DB-78864FBFBDBC}"/>
              </a:ext>
            </a:extLst>
          </p:cNvPr>
          <p:cNvSpPr>
            <a:spLocks noGrp="1"/>
          </p:cNvSpPr>
          <p:nvPr>
            <p:ph type="title"/>
          </p:nvPr>
        </p:nvSpPr>
        <p:spPr>
          <a:xfrm>
            <a:off x="634276" y="640080"/>
            <a:ext cx="4208656" cy="3034857"/>
          </a:xfrm>
        </p:spPr>
        <p:txBody>
          <a:bodyPr vert="horz" lIns="91440" tIns="45720" rIns="91440" bIns="45720" rtlCol="0" anchor="b">
            <a:normAutofit/>
          </a:bodyPr>
          <a:lstStyle/>
          <a:p>
            <a:pPr lvl="0"/>
            <a:r>
              <a:rPr lang="en-US" sz="4400" dirty="0">
                <a:solidFill>
                  <a:srgbClr val="FFFFFF"/>
                </a:solidFill>
              </a:rPr>
              <a:t>Imputing interbank exposures using Bayesian &amp; entropic methods</a:t>
            </a:r>
          </a:p>
        </p:txBody>
      </p:sp>
      <p:sp>
        <p:nvSpPr>
          <p:cNvPr id="5" name="Text Placeholder 4">
            <a:extLst>
              <a:ext uri="{FF2B5EF4-FFF2-40B4-BE49-F238E27FC236}">
                <a16:creationId xmlns:a16="http://schemas.microsoft.com/office/drawing/2014/main" id="{3E95B1D0-3661-AA44-85F3-A832696CEAB7}"/>
              </a:ext>
            </a:extLst>
          </p:cNvPr>
          <p:cNvSpPr>
            <a:spLocks noGrp="1"/>
          </p:cNvSpPr>
          <p:nvPr>
            <p:ph type="body" idx="1"/>
          </p:nvPr>
        </p:nvSpPr>
        <p:spPr>
          <a:xfrm>
            <a:off x="638921" y="3849539"/>
            <a:ext cx="4204012" cy="2359417"/>
          </a:xfrm>
        </p:spPr>
        <p:txBody>
          <a:bodyPr vert="horz" lIns="91440" tIns="45720" rIns="91440" bIns="45720" rtlCol="0" anchor="t">
            <a:normAutofit/>
          </a:bodyPr>
          <a:lstStyle/>
          <a:p>
            <a:pPr algn="r"/>
            <a:r>
              <a:rPr lang="en-US" sz="1600" dirty="0">
                <a:solidFill>
                  <a:srgbClr val="FFFFFF"/>
                </a:solidFill>
              </a:rPr>
              <a:t>Imputing interbank exposures using Bayesian &amp; entropic methods</a:t>
            </a:r>
          </a:p>
        </p:txBody>
      </p:sp>
      <p:cxnSp>
        <p:nvCxnSpPr>
          <p:cNvPr id="32" name="Straight Connector 31">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9" name="Picture 2" descr="Image result for demo">
            <a:extLst>
              <a:ext uri="{FF2B5EF4-FFF2-40B4-BE49-F238E27FC236}">
                <a16:creationId xmlns:a16="http://schemas.microsoft.com/office/drawing/2014/main" id="{7853103A-5EE3-ED4F-8CEB-EA190AE3CD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6024" y="640080"/>
            <a:ext cx="5419421"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6262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B173-DD6C-0440-B0F5-1A53F4584991}"/>
              </a:ext>
            </a:extLst>
          </p:cNvPr>
          <p:cNvSpPr>
            <a:spLocks noGrp="1"/>
          </p:cNvSpPr>
          <p:nvPr>
            <p:ph type="title"/>
          </p:nvPr>
        </p:nvSpPr>
        <p:spPr/>
        <p:txBody>
          <a:bodyPr>
            <a:normAutofit/>
          </a:bodyPr>
          <a:lstStyle/>
          <a:p>
            <a:r>
              <a:rPr lang="en-CA" dirty="0"/>
              <a:t>Bayesian network reconstruction - Gandy </a:t>
            </a:r>
            <a:r>
              <a:rPr lang="en-CA" dirty="0" err="1"/>
              <a:t>Veraart</a:t>
            </a:r>
            <a:r>
              <a:rPr lang="en-CA" dirty="0"/>
              <a:t> 2016</a:t>
            </a:r>
            <a:endParaRPr lang="en-US" dirty="0"/>
          </a:p>
        </p:txBody>
      </p:sp>
      <p:sp>
        <p:nvSpPr>
          <p:cNvPr id="3" name="Content Placeholder 2">
            <a:extLst>
              <a:ext uri="{FF2B5EF4-FFF2-40B4-BE49-F238E27FC236}">
                <a16:creationId xmlns:a16="http://schemas.microsoft.com/office/drawing/2014/main" id="{41008825-529F-4344-A15D-57F46B2639B7}"/>
              </a:ext>
            </a:extLst>
          </p:cNvPr>
          <p:cNvSpPr>
            <a:spLocks noGrp="1"/>
          </p:cNvSpPr>
          <p:nvPr>
            <p:ph sz="half" idx="1"/>
          </p:nvPr>
        </p:nvSpPr>
        <p:spPr/>
        <p:txBody>
          <a:bodyPr/>
          <a:lstStyle/>
          <a:p>
            <a:r>
              <a:rPr lang="en-CA" dirty="0"/>
              <a:t>Authors: Axel Gandy and </a:t>
            </a:r>
            <a:r>
              <a:rPr lang="en-CA" dirty="0" err="1"/>
              <a:t>Luitgard</a:t>
            </a:r>
            <a:r>
              <a:rPr lang="en-CA" dirty="0"/>
              <a:t> A.M. </a:t>
            </a:r>
            <a:r>
              <a:rPr lang="en-CA" dirty="0" err="1"/>
              <a:t>Veraart</a:t>
            </a:r>
            <a:endParaRPr lang="en-CA" dirty="0"/>
          </a:p>
          <a:p>
            <a:r>
              <a:rPr lang="en-CA" dirty="0" err="1"/>
              <a:t>systemicrisk</a:t>
            </a:r>
            <a:r>
              <a:rPr lang="en-CA" dirty="0"/>
              <a:t> — A Toolbox for Systemic Risk</a:t>
            </a:r>
          </a:p>
          <a:p>
            <a:pPr lvl="1"/>
            <a:r>
              <a:rPr lang="en-CA" dirty="0">
                <a:hlinkClick r:id="rId2"/>
              </a:rPr>
              <a:t>https://CRAN.R-project.org/package=systemicrisk</a:t>
            </a:r>
            <a:endParaRPr lang="en-CA" dirty="0"/>
          </a:p>
          <a:p>
            <a:pPr lvl="1"/>
            <a:r>
              <a:rPr lang="en-CA" dirty="0">
                <a:hlinkClick r:id="rId3"/>
              </a:rPr>
              <a:t>https://github.com/cran/systemicrisk</a:t>
            </a:r>
            <a:endParaRPr lang="en-CA" dirty="0"/>
          </a:p>
          <a:p>
            <a:pPr lvl="1"/>
            <a:r>
              <a:rPr lang="en-CA" dirty="0">
                <a:hlinkClick r:id="rId4"/>
              </a:rPr>
              <a:t>https://github.com/cran/systemicrisk/blob/master/vignettes/Introduction.Rmd</a:t>
            </a:r>
            <a:endParaRPr lang="en-CA" dirty="0"/>
          </a:p>
          <a:p>
            <a:endParaRPr lang="en-US" dirty="0"/>
          </a:p>
        </p:txBody>
      </p:sp>
      <p:sp>
        <p:nvSpPr>
          <p:cNvPr id="4" name="Content Placeholder 3">
            <a:extLst>
              <a:ext uri="{FF2B5EF4-FFF2-40B4-BE49-F238E27FC236}">
                <a16:creationId xmlns:a16="http://schemas.microsoft.com/office/drawing/2014/main" id="{C0824B92-FD3E-884E-842B-E177A64F107C}"/>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7690735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38">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336BF1-DE77-954F-86DB-78864FBFBDBC}"/>
              </a:ext>
            </a:extLst>
          </p:cNvPr>
          <p:cNvSpPr>
            <a:spLocks noGrp="1"/>
          </p:cNvSpPr>
          <p:nvPr>
            <p:ph type="title"/>
          </p:nvPr>
        </p:nvSpPr>
        <p:spPr>
          <a:xfrm>
            <a:off x="634276" y="640080"/>
            <a:ext cx="4208656" cy="3034857"/>
          </a:xfrm>
        </p:spPr>
        <p:txBody>
          <a:bodyPr vert="horz" lIns="91440" tIns="45720" rIns="91440" bIns="45720" rtlCol="0" anchor="b">
            <a:normAutofit/>
          </a:bodyPr>
          <a:lstStyle/>
          <a:p>
            <a:pPr lvl="0"/>
            <a:r>
              <a:rPr lang="en-US" sz="4400" dirty="0">
                <a:solidFill>
                  <a:srgbClr val="FFFFFF"/>
                </a:solidFill>
              </a:rPr>
              <a:t>Back-testing early warning indicators (EWIs)</a:t>
            </a:r>
          </a:p>
        </p:txBody>
      </p:sp>
      <p:sp>
        <p:nvSpPr>
          <p:cNvPr id="5" name="Text Placeholder 4">
            <a:extLst>
              <a:ext uri="{FF2B5EF4-FFF2-40B4-BE49-F238E27FC236}">
                <a16:creationId xmlns:a16="http://schemas.microsoft.com/office/drawing/2014/main" id="{3E95B1D0-3661-AA44-85F3-A832696CEAB7}"/>
              </a:ext>
            </a:extLst>
          </p:cNvPr>
          <p:cNvSpPr>
            <a:spLocks noGrp="1"/>
          </p:cNvSpPr>
          <p:nvPr>
            <p:ph type="body" idx="1"/>
          </p:nvPr>
        </p:nvSpPr>
        <p:spPr>
          <a:xfrm>
            <a:off x="638921" y="3849539"/>
            <a:ext cx="4204012" cy="2359417"/>
          </a:xfrm>
        </p:spPr>
        <p:txBody>
          <a:bodyPr vert="horz" lIns="91440" tIns="45720" rIns="91440" bIns="45720" rtlCol="0" anchor="t">
            <a:normAutofit/>
          </a:bodyPr>
          <a:lstStyle/>
          <a:p>
            <a:pPr lvl="0" algn="r"/>
            <a:r>
              <a:rPr lang="en-US" sz="1600" dirty="0">
                <a:solidFill>
                  <a:srgbClr val="FFFFFF"/>
                </a:solidFill>
              </a:rPr>
              <a:t>Back-testing early warning indicators (EWIs)</a:t>
            </a:r>
          </a:p>
        </p:txBody>
      </p:sp>
      <p:cxnSp>
        <p:nvCxnSpPr>
          <p:cNvPr id="45" name="Straight Connector 44">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9" name="Picture 2" descr="Image result for demo">
            <a:extLst>
              <a:ext uri="{FF2B5EF4-FFF2-40B4-BE49-F238E27FC236}">
                <a16:creationId xmlns:a16="http://schemas.microsoft.com/office/drawing/2014/main" id="{7853103A-5EE3-ED4F-8CEB-EA190AE3CD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6024" y="640080"/>
            <a:ext cx="5419421"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297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D4644-7F9B-0446-A055-D44877987E71}"/>
              </a:ext>
            </a:extLst>
          </p:cNvPr>
          <p:cNvPicPr>
            <a:picLocks noChangeAspect="1"/>
          </p:cNvPicPr>
          <p:nvPr/>
        </p:nvPicPr>
        <p:blipFill>
          <a:blip r:embed="rId2"/>
          <a:stretch>
            <a:fillRect/>
          </a:stretch>
        </p:blipFill>
        <p:spPr>
          <a:xfrm>
            <a:off x="914400" y="60960"/>
            <a:ext cx="10376452" cy="6744694"/>
          </a:xfrm>
          <a:prstGeom prst="rect">
            <a:avLst/>
          </a:prstGeom>
        </p:spPr>
      </p:pic>
    </p:spTree>
    <p:extLst>
      <p:ext uri="{BB962C8B-B14F-4D97-AF65-F5344CB8AC3E}">
        <p14:creationId xmlns:p14="http://schemas.microsoft.com/office/powerpoint/2010/main" val="28798273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4F4AF38-8AAD-4B65-9274-0033CABC4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4FB232F-D16A-AB4A-B01A-B34CB7C8E27A}"/>
              </a:ext>
            </a:extLst>
          </p:cNvPr>
          <p:cNvSpPr>
            <a:spLocks noGrp="1"/>
          </p:cNvSpPr>
          <p:nvPr>
            <p:ph type="title"/>
          </p:nvPr>
        </p:nvSpPr>
        <p:spPr>
          <a:xfrm>
            <a:off x="1024129" y="585216"/>
            <a:ext cx="4431792" cy="1499616"/>
          </a:xfrm>
        </p:spPr>
        <p:txBody>
          <a:bodyPr vert="horz" lIns="91440" tIns="45720" rIns="91440" bIns="45720" rtlCol="0" anchor="ctr">
            <a:normAutofit/>
          </a:bodyPr>
          <a:lstStyle/>
          <a:p>
            <a:r>
              <a:rPr lang="en-US" sz="4400" kern="1200" cap="all" spc="100" baseline="0" dirty="0">
                <a:solidFill>
                  <a:schemeClr val="tx1">
                    <a:lumMod val="90000"/>
                    <a:lumOff val="10000"/>
                  </a:schemeClr>
                </a:solidFill>
                <a:latin typeface="+mj-lt"/>
                <a:ea typeface="+mj-ea"/>
                <a:cs typeface="+mj-cs"/>
              </a:rPr>
              <a:t>Data - output</a:t>
            </a:r>
          </a:p>
        </p:txBody>
      </p:sp>
      <p:sp>
        <p:nvSpPr>
          <p:cNvPr id="4" name="Content Placeholder 3">
            <a:extLst>
              <a:ext uri="{FF2B5EF4-FFF2-40B4-BE49-F238E27FC236}">
                <a16:creationId xmlns:a16="http://schemas.microsoft.com/office/drawing/2014/main" id="{85F462C8-72AB-7944-B7B5-9B10E2548941}"/>
              </a:ext>
            </a:extLst>
          </p:cNvPr>
          <p:cNvSpPr>
            <a:spLocks noGrp="1"/>
          </p:cNvSpPr>
          <p:nvPr>
            <p:ph sz="half" idx="1"/>
          </p:nvPr>
        </p:nvSpPr>
        <p:spPr>
          <a:xfrm>
            <a:off x="1024128" y="2286000"/>
            <a:ext cx="4429615" cy="3931920"/>
          </a:xfrm>
        </p:spPr>
        <p:txBody>
          <a:bodyPr vert="horz" lIns="45720" tIns="45720" rIns="45720" bIns="45720" rtlCol="0">
            <a:normAutofit/>
          </a:bodyPr>
          <a:lstStyle/>
          <a:p>
            <a:r>
              <a:rPr lang="en-US" dirty="0">
                <a:hlinkClick r:id="rId2"/>
              </a:rPr>
              <a:t>https://www.imf.org/en/Publications/WP/Issues/2018/09/14/Systemic-Banking-Crises-Revisited-46232</a:t>
            </a:r>
          </a:p>
          <a:p>
            <a:r>
              <a:rPr lang="en-US" dirty="0">
                <a:hlinkClick r:id="rId2"/>
              </a:rPr>
              <a:t>https://www.imf.org/-/media/Files/Publications/WP/2018/datasets/wp18206.ashx</a:t>
            </a:r>
            <a:r>
              <a:rPr lang="en-US" dirty="0"/>
              <a:t> </a:t>
            </a:r>
          </a:p>
        </p:txBody>
      </p:sp>
      <p:pic>
        <p:nvPicPr>
          <p:cNvPr id="7" name="Picture 6">
            <a:extLst>
              <a:ext uri="{FF2B5EF4-FFF2-40B4-BE49-F238E27FC236}">
                <a16:creationId xmlns:a16="http://schemas.microsoft.com/office/drawing/2014/main" id="{C0605946-E27E-A546-8C6E-1F827F8405C1}"/>
              </a:ext>
            </a:extLst>
          </p:cNvPr>
          <p:cNvPicPr>
            <a:picLocks noChangeAspect="1"/>
          </p:cNvPicPr>
          <p:nvPr/>
        </p:nvPicPr>
        <p:blipFill>
          <a:blip r:embed="rId3"/>
          <a:stretch>
            <a:fillRect/>
          </a:stretch>
        </p:blipFill>
        <p:spPr>
          <a:xfrm>
            <a:off x="6671191" y="562952"/>
            <a:ext cx="2581661" cy="3637074"/>
          </a:xfrm>
          <a:prstGeom prst="rect">
            <a:avLst/>
          </a:prstGeom>
          <a:effectLst>
            <a:outerShdw blurRad="50800" dist="38100" dir="2700000" sx="105000" sy="105000" algn="tl" rotWithShape="0">
              <a:prstClr val="black">
                <a:alpha val="40000"/>
              </a:prstClr>
            </a:outerShdw>
          </a:effectLst>
        </p:spPr>
      </p:pic>
      <p:pic>
        <p:nvPicPr>
          <p:cNvPr id="6" name="Content Placeholder 5">
            <a:extLst>
              <a:ext uri="{FF2B5EF4-FFF2-40B4-BE49-F238E27FC236}">
                <a16:creationId xmlns:a16="http://schemas.microsoft.com/office/drawing/2014/main" id="{8B808353-C03E-C64E-BFF4-065F53D59807}"/>
              </a:ext>
            </a:extLst>
          </p:cNvPr>
          <p:cNvPicPr>
            <a:picLocks noGrp="1" noChangeAspect="1"/>
          </p:cNvPicPr>
          <p:nvPr>
            <p:ph sz="half" idx="2"/>
          </p:nvPr>
        </p:nvPicPr>
        <p:blipFill>
          <a:blip r:embed="rId4"/>
          <a:stretch>
            <a:fillRect/>
          </a:stretch>
        </p:blipFill>
        <p:spPr>
          <a:xfrm>
            <a:off x="8754403" y="2608028"/>
            <a:ext cx="2413469" cy="3861552"/>
          </a:xfrm>
          <a:prstGeom prst="rect">
            <a:avLst/>
          </a:prstGeom>
          <a:effectLst>
            <a:outerShdw blurRad="50800" dist="38100" dir="2700000" sx="105000" sy="105000" algn="tl" rotWithShape="0">
              <a:prstClr val="black">
                <a:alpha val="40000"/>
              </a:prstClr>
            </a:outerShdw>
          </a:effectLst>
        </p:spPr>
      </p:pic>
    </p:spTree>
    <p:extLst>
      <p:ext uri="{BB962C8B-B14F-4D97-AF65-F5344CB8AC3E}">
        <p14:creationId xmlns:p14="http://schemas.microsoft.com/office/powerpoint/2010/main" val="28914014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4F4AF38-8AAD-4B65-9274-0033CABC4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4FB232F-D16A-AB4A-B01A-B34CB7C8E27A}"/>
              </a:ext>
            </a:extLst>
          </p:cNvPr>
          <p:cNvSpPr>
            <a:spLocks noGrp="1"/>
          </p:cNvSpPr>
          <p:nvPr>
            <p:ph type="title"/>
          </p:nvPr>
        </p:nvSpPr>
        <p:spPr>
          <a:xfrm>
            <a:off x="1024129" y="585216"/>
            <a:ext cx="4431792" cy="1499616"/>
          </a:xfrm>
        </p:spPr>
        <p:txBody>
          <a:bodyPr vert="horz" lIns="91440" tIns="45720" rIns="91440" bIns="45720" rtlCol="0" anchor="ctr">
            <a:normAutofit/>
          </a:bodyPr>
          <a:lstStyle/>
          <a:p>
            <a:r>
              <a:rPr lang="en-US" sz="4400" kern="1200" cap="all" spc="100" baseline="0" dirty="0">
                <a:solidFill>
                  <a:schemeClr val="tx1">
                    <a:lumMod val="90000"/>
                    <a:lumOff val="10000"/>
                  </a:schemeClr>
                </a:solidFill>
                <a:latin typeface="+mj-lt"/>
                <a:ea typeface="+mj-ea"/>
                <a:cs typeface="+mj-cs"/>
              </a:rPr>
              <a:t>Data - INPUT</a:t>
            </a:r>
          </a:p>
        </p:txBody>
      </p:sp>
      <p:sp>
        <p:nvSpPr>
          <p:cNvPr id="4" name="Content Placeholder 3">
            <a:extLst>
              <a:ext uri="{FF2B5EF4-FFF2-40B4-BE49-F238E27FC236}">
                <a16:creationId xmlns:a16="http://schemas.microsoft.com/office/drawing/2014/main" id="{85F462C8-72AB-7944-B7B5-9B10E2548941}"/>
              </a:ext>
            </a:extLst>
          </p:cNvPr>
          <p:cNvSpPr>
            <a:spLocks noGrp="1"/>
          </p:cNvSpPr>
          <p:nvPr>
            <p:ph sz="half" idx="1"/>
          </p:nvPr>
        </p:nvSpPr>
        <p:spPr>
          <a:xfrm>
            <a:off x="1024128" y="2286000"/>
            <a:ext cx="4429615" cy="3931920"/>
          </a:xfrm>
        </p:spPr>
        <p:txBody>
          <a:bodyPr vert="horz" lIns="45720" tIns="45720" rIns="45720" bIns="45720" rtlCol="0">
            <a:normAutofit/>
          </a:bodyPr>
          <a:lstStyle/>
          <a:p>
            <a:r>
              <a:rPr lang="en-US" dirty="0">
                <a:hlinkClick r:id="rId2"/>
              </a:rPr>
              <a:t>https://www150.statcan.gc.ca/n1//en/type/data</a:t>
            </a:r>
            <a:r>
              <a:rPr lang="en-US" dirty="0"/>
              <a:t> </a:t>
            </a:r>
          </a:p>
        </p:txBody>
      </p:sp>
      <p:pic>
        <p:nvPicPr>
          <p:cNvPr id="10" name="Content Placeholder 9">
            <a:extLst>
              <a:ext uri="{FF2B5EF4-FFF2-40B4-BE49-F238E27FC236}">
                <a16:creationId xmlns:a16="http://schemas.microsoft.com/office/drawing/2014/main" id="{C19C9F78-656F-6940-B6E8-FB0B306BC8F6}"/>
              </a:ext>
            </a:extLst>
          </p:cNvPr>
          <p:cNvPicPr>
            <a:picLocks noGrp="1" noChangeAspect="1"/>
          </p:cNvPicPr>
          <p:nvPr>
            <p:ph sz="half" idx="2"/>
          </p:nvPr>
        </p:nvPicPr>
        <p:blipFill>
          <a:blip r:embed="rId3"/>
          <a:stretch>
            <a:fillRect/>
          </a:stretch>
        </p:blipFill>
        <p:spPr>
          <a:xfrm>
            <a:off x="6885661" y="640080"/>
            <a:ext cx="3876599" cy="5577840"/>
          </a:xfrm>
          <a:prstGeom prst="rect">
            <a:avLst/>
          </a:prstGeom>
        </p:spPr>
      </p:pic>
    </p:spTree>
    <p:extLst>
      <p:ext uri="{BB962C8B-B14F-4D97-AF65-F5344CB8AC3E}">
        <p14:creationId xmlns:p14="http://schemas.microsoft.com/office/powerpoint/2010/main" val="31049999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4F4AF38-8AAD-4B65-9274-0033CABC4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4FB232F-D16A-AB4A-B01A-B34CB7C8E27A}"/>
              </a:ext>
            </a:extLst>
          </p:cNvPr>
          <p:cNvSpPr>
            <a:spLocks noGrp="1"/>
          </p:cNvSpPr>
          <p:nvPr>
            <p:ph type="title"/>
          </p:nvPr>
        </p:nvSpPr>
        <p:spPr>
          <a:xfrm>
            <a:off x="1024129" y="585216"/>
            <a:ext cx="4431792" cy="1499616"/>
          </a:xfrm>
        </p:spPr>
        <p:txBody>
          <a:bodyPr vert="horz" lIns="91440" tIns="45720" rIns="91440" bIns="45720" rtlCol="0" anchor="ctr">
            <a:normAutofit/>
          </a:bodyPr>
          <a:lstStyle/>
          <a:p>
            <a:r>
              <a:rPr lang="en-US" sz="4400" kern="1200" cap="all" spc="100" baseline="0" dirty="0">
                <a:solidFill>
                  <a:schemeClr val="tx1">
                    <a:lumMod val="90000"/>
                    <a:lumOff val="10000"/>
                  </a:schemeClr>
                </a:solidFill>
                <a:latin typeface="+mj-lt"/>
                <a:ea typeface="+mj-ea"/>
                <a:cs typeface="+mj-cs"/>
              </a:rPr>
              <a:t>Data - INPUT</a:t>
            </a:r>
          </a:p>
        </p:txBody>
      </p:sp>
      <p:sp>
        <p:nvSpPr>
          <p:cNvPr id="4" name="Content Placeholder 3">
            <a:extLst>
              <a:ext uri="{FF2B5EF4-FFF2-40B4-BE49-F238E27FC236}">
                <a16:creationId xmlns:a16="http://schemas.microsoft.com/office/drawing/2014/main" id="{85F462C8-72AB-7944-B7B5-9B10E2548941}"/>
              </a:ext>
            </a:extLst>
          </p:cNvPr>
          <p:cNvSpPr>
            <a:spLocks noGrp="1"/>
          </p:cNvSpPr>
          <p:nvPr>
            <p:ph sz="half" idx="1"/>
          </p:nvPr>
        </p:nvSpPr>
        <p:spPr>
          <a:xfrm>
            <a:off x="1024128" y="2286000"/>
            <a:ext cx="4429615" cy="3931920"/>
          </a:xfrm>
        </p:spPr>
        <p:txBody>
          <a:bodyPr vert="horz" lIns="45720" tIns="45720" rIns="45720" bIns="45720" rtlCol="0">
            <a:normAutofit/>
          </a:bodyPr>
          <a:lstStyle/>
          <a:p>
            <a:r>
              <a:rPr lang="en-US"/>
              <a:t>Stevanovic, Dalibor; Surprising, Stéphane; Leroux, Maxime; Fortin-Gagnon, Olivier, 2021, "Large Canadian Database for Macroeconomic Analysis (LCDMA) - Vintages", https://doi.org/10.5683/SP3/59JYPU, Scholars Portal Dataverse, V1, UNF:6:ncxLZ5kO683egg7+EUOcSw= = [fileUNF]</a:t>
            </a:r>
            <a:endParaRPr lang="en-US" dirty="0"/>
          </a:p>
        </p:txBody>
      </p:sp>
      <p:pic>
        <p:nvPicPr>
          <p:cNvPr id="7" name="Content Placeholder 6">
            <a:extLst>
              <a:ext uri="{FF2B5EF4-FFF2-40B4-BE49-F238E27FC236}">
                <a16:creationId xmlns:a16="http://schemas.microsoft.com/office/drawing/2014/main" id="{1FF03F5D-EA53-2641-B37E-557B613EF003}"/>
              </a:ext>
            </a:extLst>
          </p:cNvPr>
          <p:cNvPicPr>
            <a:picLocks noGrp="1" noChangeAspect="1"/>
          </p:cNvPicPr>
          <p:nvPr>
            <p:ph sz="half" idx="2"/>
          </p:nvPr>
        </p:nvPicPr>
        <p:blipFill>
          <a:blip r:embed="rId2"/>
          <a:stretch>
            <a:fillRect/>
          </a:stretch>
        </p:blipFill>
        <p:spPr>
          <a:xfrm>
            <a:off x="6132653" y="640080"/>
            <a:ext cx="5382615" cy="5577840"/>
          </a:xfrm>
          <a:prstGeom prst="rect">
            <a:avLst/>
          </a:prstGeom>
        </p:spPr>
      </p:pic>
    </p:spTree>
    <p:extLst>
      <p:ext uri="{BB962C8B-B14F-4D97-AF65-F5344CB8AC3E}">
        <p14:creationId xmlns:p14="http://schemas.microsoft.com/office/powerpoint/2010/main" val="1437279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68B1ED-340C-A545-90DD-7A80183A1B59}"/>
              </a:ext>
            </a:extLst>
          </p:cNvPr>
          <p:cNvSpPr>
            <a:spLocks noGrp="1"/>
          </p:cNvSpPr>
          <p:nvPr>
            <p:ph type="title"/>
          </p:nvPr>
        </p:nvSpPr>
        <p:spPr/>
        <p:txBody>
          <a:bodyPr/>
          <a:lstStyle/>
          <a:p>
            <a:r>
              <a:rPr lang="en-US" dirty="0"/>
              <a:t>Why study systemic risk?</a:t>
            </a:r>
          </a:p>
        </p:txBody>
      </p:sp>
      <p:sp>
        <p:nvSpPr>
          <p:cNvPr id="6" name="Content Placeholder 5">
            <a:extLst>
              <a:ext uri="{FF2B5EF4-FFF2-40B4-BE49-F238E27FC236}">
                <a16:creationId xmlns:a16="http://schemas.microsoft.com/office/drawing/2014/main" id="{B7473D14-6641-234F-B49F-8721E9485386}"/>
              </a:ext>
            </a:extLst>
          </p:cNvPr>
          <p:cNvSpPr>
            <a:spLocks noGrp="1"/>
          </p:cNvSpPr>
          <p:nvPr>
            <p:ph idx="1"/>
          </p:nvPr>
        </p:nvSpPr>
        <p:spPr/>
        <p:txBody>
          <a:bodyPr/>
          <a:lstStyle/>
          <a:p>
            <a:r>
              <a:rPr lang="en-CA" dirty="0"/>
              <a:t>The climax of the crisis in 2008 was predominantly a network crisis driven by two major explosions: </a:t>
            </a:r>
          </a:p>
          <a:p>
            <a:pPr lvl="1"/>
            <a:r>
              <a:rPr lang="en-CA" dirty="0"/>
              <a:t>The buyers of CDS protection from AIG were unaware of the huge exposures AIG had taken on to its balance sheet. </a:t>
            </a:r>
          </a:p>
          <a:p>
            <a:pPr lvl="1"/>
            <a:r>
              <a:rPr lang="en-CA" dirty="0"/>
              <a:t>Similarly, the true nature of Lehman Bros’ highly levered balance sheet was massively obscured by their illegal use of the infamous “Repo 105” transactions. </a:t>
            </a:r>
          </a:p>
          <a:p>
            <a:r>
              <a:rPr lang="en-CA" dirty="0"/>
              <a:t>Much of </a:t>
            </a:r>
            <a:r>
              <a:rPr lang="en-CA" b="1" dirty="0"/>
              <a:t>Basel III </a:t>
            </a:r>
            <a:r>
              <a:rPr lang="en-CA" dirty="0"/>
              <a:t>is macroprudential: </a:t>
            </a:r>
          </a:p>
          <a:p>
            <a:pPr lvl="1"/>
            <a:r>
              <a:rPr lang="en-CA" dirty="0"/>
              <a:t>Reporting and limits on large exposures to individual counterparties or groups of counterparties; </a:t>
            </a:r>
          </a:p>
          <a:p>
            <a:pPr lvl="1"/>
            <a:r>
              <a:rPr lang="en-CA" dirty="0"/>
              <a:t>the </a:t>
            </a:r>
            <a:r>
              <a:rPr lang="en-CA" b="1" dirty="0"/>
              <a:t>Liquidity Coverage Ratio </a:t>
            </a:r>
            <a:r>
              <a:rPr lang="en-CA" dirty="0"/>
              <a:t>(LCR) and </a:t>
            </a:r>
          </a:p>
          <a:p>
            <a:pPr lvl="1"/>
            <a:r>
              <a:rPr lang="en-CA" dirty="0"/>
              <a:t>the </a:t>
            </a:r>
            <a:r>
              <a:rPr lang="en-CA" b="1" dirty="0"/>
              <a:t>Net Stable Funding Ratio </a:t>
            </a:r>
            <a:r>
              <a:rPr lang="en-CA" dirty="0"/>
              <a:t>(NSFR); </a:t>
            </a:r>
          </a:p>
          <a:p>
            <a:pPr lvl="1"/>
            <a:r>
              <a:rPr lang="en-CA" dirty="0"/>
              <a:t>the capital surcharges on SIFIs.</a:t>
            </a:r>
            <a:endParaRPr lang="en-US" dirty="0"/>
          </a:p>
        </p:txBody>
      </p:sp>
    </p:spTree>
    <p:extLst>
      <p:ext uri="{BB962C8B-B14F-4D97-AF65-F5344CB8AC3E}">
        <p14:creationId xmlns:p14="http://schemas.microsoft.com/office/powerpoint/2010/main" val="39296982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336BF1-DE77-954F-86DB-78864FBFBDBC}"/>
              </a:ext>
            </a:extLst>
          </p:cNvPr>
          <p:cNvSpPr>
            <a:spLocks noGrp="1"/>
          </p:cNvSpPr>
          <p:nvPr>
            <p:ph type="title"/>
          </p:nvPr>
        </p:nvSpPr>
        <p:spPr>
          <a:xfrm>
            <a:off x="634276" y="640080"/>
            <a:ext cx="4208656" cy="3034857"/>
          </a:xfrm>
        </p:spPr>
        <p:txBody>
          <a:bodyPr vert="horz" lIns="91440" tIns="45720" rIns="91440" bIns="45720" rtlCol="0" anchor="b">
            <a:normAutofit/>
          </a:bodyPr>
          <a:lstStyle/>
          <a:p>
            <a:pPr lvl="0"/>
            <a:r>
              <a:rPr lang="en-US" sz="4400">
                <a:solidFill>
                  <a:srgbClr val="FFFFFF"/>
                </a:solidFill>
              </a:rPr>
              <a:t>A framework for systemic risk valuation and analysis.</a:t>
            </a:r>
            <a:endParaRPr lang="en-US" sz="4400" dirty="0">
              <a:solidFill>
                <a:srgbClr val="FFFFFF"/>
              </a:solidFill>
            </a:endParaRPr>
          </a:p>
        </p:txBody>
      </p:sp>
      <p:sp>
        <p:nvSpPr>
          <p:cNvPr id="5" name="Text Placeholder 4">
            <a:extLst>
              <a:ext uri="{FF2B5EF4-FFF2-40B4-BE49-F238E27FC236}">
                <a16:creationId xmlns:a16="http://schemas.microsoft.com/office/drawing/2014/main" id="{3E95B1D0-3661-AA44-85F3-A832696CEAB7}"/>
              </a:ext>
            </a:extLst>
          </p:cNvPr>
          <p:cNvSpPr>
            <a:spLocks noGrp="1"/>
          </p:cNvSpPr>
          <p:nvPr>
            <p:ph type="body" idx="1"/>
          </p:nvPr>
        </p:nvSpPr>
        <p:spPr>
          <a:xfrm>
            <a:off x="638921" y="3849539"/>
            <a:ext cx="4204012" cy="2359417"/>
          </a:xfrm>
        </p:spPr>
        <p:txBody>
          <a:bodyPr vert="horz" lIns="91440" tIns="45720" rIns="91440" bIns="45720" rtlCol="0" anchor="t">
            <a:normAutofit/>
          </a:bodyPr>
          <a:lstStyle/>
          <a:p>
            <a:pPr lvl="0" algn="r"/>
            <a:r>
              <a:rPr lang="en-US" sz="1600" dirty="0">
                <a:solidFill>
                  <a:srgbClr val="FFFFFF"/>
                </a:solidFill>
              </a:rPr>
              <a:t>A framework for systemic risk valuation and analysis.</a:t>
            </a:r>
          </a:p>
          <a:p>
            <a:pPr lvl="0" algn="r"/>
            <a:r>
              <a:rPr lang="en-US" sz="1600" dirty="0" err="1">
                <a:solidFill>
                  <a:srgbClr val="FFFFFF"/>
                </a:solidFill>
              </a:rPr>
              <a:t>Tommasso</a:t>
            </a:r>
            <a:r>
              <a:rPr lang="en-US" sz="1600" dirty="0">
                <a:solidFill>
                  <a:srgbClr val="FFFFFF"/>
                </a:solidFill>
              </a:rPr>
              <a:t> </a:t>
            </a:r>
            <a:r>
              <a:rPr lang="en-US" sz="1600" dirty="0" err="1">
                <a:solidFill>
                  <a:srgbClr val="FFFFFF"/>
                </a:solidFill>
              </a:rPr>
              <a:t>Belluzzo</a:t>
            </a:r>
            <a:endParaRPr lang="en-US" sz="1600" dirty="0">
              <a:solidFill>
                <a:srgbClr val="FFFFFF"/>
              </a:solidFill>
            </a:endParaRPr>
          </a:p>
        </p:txBody>
      </p:sp>
      <p:cxnSp>
        <p:nvCxnSpPr>
          <p:cNvPr id="58" name="Straight Connector 57">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9" name="Picture 2" descr="Image result for demo">
            <a:extLst>
              <a:ext uri="{FF2B5EF4-FFF2-40B4-BE49-F238E27FC236}">
                <a16:creationId xmlns:a16="http://schemas.microsoft.com/office/drawing/2014/main" id="{7853103A-5EE3-ED4F-8CEB-EA190AE3CD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6024" y="640080"/>
            <a:ext cx="5419421"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7343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36B578-D5F4-4304-8062-C202C5BD4C0A}"/>
              </a:ext>
            </a:extLst>
          </p:cNvPr>
          <p:cNvSpPr>
            <a:spLocks noGrp="1"/>
          </p:cNvSpPr>
          <p:nvPr>
            <p:ph type="title"/>
          </p:nvPr>
        </p:nvSpPr>
        <p:spPr/>
        <p:txBody>
          <a:bodyPr/>
          <a:lstStyle/>
          <a:p>
            <a:r>
              <a:rPr lang="en-GB" dirty="0"/>
              <a:t>Measure categories</a:t>
            </a:r>
            <a:endParaRPr lang="en-US" dirty="0"/>
          </a:p>
        </p:txBody>
      </p:sp>
      <p:sp>
        <p:nvSpPr>
          <p:cNvPr id="5" name="Content Placeholder 4">
            <a:extLst>
              <a:ext uri="{FF2B5EF4-FFF2-40B4-BE49-F238E27FC236}">
                <a16:creationId xmlns:a16="http://schemas.microsoft.com/office/drawing/2014/main" id="{173C7134-91AF-40BD-BDDD-662BBBC8A66F}"/>
              </a:ext>
            </a:extLst>
          </p:cNvPr>
          <p:cNvSpPr>
            <a:spLocks noGrp="1"/>
          </p:cNvSpPr>
          <p:nvPr>
            <p:ph sz="half" idx="1"/>
          </p:nvPr>
        </p:nvSpPr>
        <p:spPr/>
        <p:txBody>
          <a:bodyPr>
            <a:normAutofit/>
          </a:bodyPr>
          <a:lstStyle/>
          <a:p>
            <a:pPr marL="457200" indent="-457200">
              <a:buFont typeface="+mj-lt"/>
              <a:buAutoNum type="arabicPeriod"/>
            </a:pPr>
            <a:r>
              <a:rPr lang="en-US" dirty="0"/>
              <a:t>Component</a:t>
            </a:r>
          </a:p>
          <a:p>
            <a:pPr marL="457200" indent="-457200">
              <a:buFont typeface="+mj-lt"/>
              <a:buAutoNum type="arabicPeriod"/>
            </a:pPr>
            <a:r>
              <a:rPr lang="en-US" dirty="0"/>
              <a:t>Connectedness</a:t>
            </a:r>
          </a:p>
          <a:p>
            <a:pPr marL="457200" indent="-457200">
              <a:buFont typeface="+mj-lt"/>
              <a:buAutoNum type="arabicPeriod"/>
            </a:pPr>
            <a:r>
              <a:rPr lang="en-US" dirty="0"/>
              <a:t>Cross-entropy</a:t>
            </a:r>
          </a:p>
          <a:p>
            <a:pPr marL="457200" indent="-457200">
              <a:buFont typeface="+mj-lt"/>
              <a:buAutoNum type="arabicPeriod"/>
            </a:pPr>
            <a:r>
              <a:rPr lang="en-US" dirty="0"/>
              <a:t>Cross-</a:t>
            </a:r>
            <a:r>
              <a:rPr lang="en-US" dirty="0" err="1"/>
              <a:t>quantilogram</a:t>
            </a:r>
            <a:endParaRPr lang="en-US" dirty="0"/>
          </a:p>
          <a:p>
            <a:pPr marL="457200" indent="-457200">
              <a:buFont typeface="+mj-lt"/>
              <a:buAutoNum type="arabicPeriod"/>
            </a:pPr>
            <a:r>
              <a:rPr lang="en-US" dirty="0"/>
              <a:t>Cross-sectional</a:t>
            </a:r>
          </a:p>
          <a:p>
            <a:endParaRPr lang="en-US" dirty="0"/>
          </a:p>
        </p:txBody>
      </p:sp>
      <p:sp>
        <p:nvSpPr>
          <p:cNvPr id="6" name="Content Placeholder 5">
            <a:extLst>
              <a:ext uri="{FF2B5EF4-FFF2-40B4-BE49-F238E27FC236}">
                <a16:creationId xmlns:a16="http://schemas.microsoft.com/office/drawing/2014/main" id="{9A857CB9-4D0D-46F9-97A7-7D2AA6EBAD83}"/>
              </a:ext>
            </a:extLst>
          </p:cNvPr>
          <p:cNvSpPr>
            <a:spLocks noGrp="1"/>
          </p:cNvSpPr>
          <p:nvPr>
            <p:ph sz="half" idx="2"/>
          </p:nvPr>
        </p:nvSpPr>
        <p:spPr/>
        <p:txBody>
          <a:bodyPr>
            <a:normAutofit/>
          </a:bodyPr>
          <a:lstStyle/>
          <a:p>
            <a:pPr marL="457200" indent="-457200">
              <a:buFont typeface="+mj-lt"/>
              <a:buAutoNum type="arabicPeriod" startAt="6"/>
            </a:pPr>
            <a:r>
              <a:rPr lang="en-US" dirty="0"/>
              <a:t>Default 	</a:t>
            </a:r>
          </a:p>
          <a:p>
            <a:pPr marL="457200" indent="-457200">
              <a:buFont typeface="+mj-lt"/>
              <a:buAutoNum type="arabicPeriod" startAt="6"/>
            </a:pPr>
            <a:r>
              <a:rPr lang="en-US" dirty="0"/>
              <a:t>Liquidity</a:t>
            </a:r>
          </a:p>
          <a:p>
            <a:pPr marL="457200" indent="-457200">
              <a:buFont typeface="+mj-lt"/>
              <a:buAutoNum type="arabicPeriod" startAt="6"/>
            </a:pPr>
            <a:r>
              <a:rPr lang="en-US" dirty="0"/>
              <a:t>Regime-switching</a:t>
            </a:r>
          </a:p>
          <a:p>
            <a:pPr marL="457200" indent="-457200">
              <a:buFont typeface="+mj-lt"/>
              <a:buAutoNum type="arabicPeriod" startAt="6"/>
            </a:pPr>
            <a:r>
              <a:rPr lang="en-US" dirty="0"/>
              <a:t>Spillover</a:t>
            </a:r>
          </a:p>
          <a:p>
            <a:pPr marL="457200" indent="-457200">
              <a:buFont typeface="+mj-lt"/>
              <a:buAutoNum type="arabicPeriod" startAt="6"/>
            </a:pPr>
            <a:r>
              <a:rPr lang="en-US" dirty="0"/>
              <a:t>Tail dependence</a:t>
            </a:r>
          </a:p>
          <a:p>
            <a:endParaRPr lang="en-US" dirty="0"/>
          </a:p>
        </p:txBody>
      </p:sp>
    </p:spTree>
    <p:extLst>
      <p:ext uri="{BB962C8B-B14F-4D97-AF65-F5344CB8AC3E}">
        <p14:creationId xmlns:p14="http://schemas.microsoft.com/office/powerpoint/2010/main" val="1387853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947B87D4-D8B6-4AB9-95E0-AEC6C14F5D14}"/>
              </a:ext>
            </a:extLst>
          </p:cNvPr>
          <p:cNvGraphicFramePr>
            <a:graphicFrameLocks noGrp="1"/>
          </p:cNvGraphicFramePr>
          <p:nvPr>
            <p:ph idx="1"/>
            <p:extLst>
              <p:ext uri="{D42A27DB-BD31-4B8C-83A1-F6EECF244321}">
                <p14:modId xmlns:p14="http://schemas.microsoft.com/office/powerpoint/2010/main" val="2318666890"/>
              </p:ext>
            </p:extLst>
          </p:nvPr>
        </p:nvGraphicFramePr>
        <p:xfrm>
          <a:off x="806341" y="1833819"/>
          <a:ext cx="10703859" cy="4921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9CFF9458-4276-414D-8271-CBD926F6C6C0}"/>
              </a:ext>
            </a:extLst>
          </p:cNvPr>
          <p:cNvSpPr txBox="1"/>
          <p:nvPr/>
        </p:nvSpPr>
        <p:spPr>
          <a:xfrm>
            <a:off x="233800" y="223273"/>
            <a:ext cx="11724400" cy="461665"/>
          </a:xfrm>
          <a:prstGeom prst="rect">
            <a:avLst/>
          </a:prstGeom>
          <a:noFill/>
        </p:spPr>
        <p:txBody>
          <a:bodyPr wrap="square" rtlCol="0">
            <a:spAutoFit/>
          </a:bodyPr>
          <a:lstStyle/>
          <a:p>
            <a:r>
              <a:rPr lang="en-US" sz="1200" dirty="0">
                <a:solidFill>
                  <a:schemeClr val="accent5"/>
                </a:solidFill>
                <a:latin typeface="+mj-lt"/>
              </a:rPr>
              <a:t>The origin of systemic events throughout history seem to be the four “L’s” of financial crisis: liquidity, leverage, losses, and linkages. When leverage is used to boost returns, losses are also magnified, and when too much leverage is applied, a small loss can easily turn into a broader liquidity crunch via the negative feedback loop of forced liquidations of illiquid positions cascading through the network of linkages within the financial system. – </a:t>
            </a:r>
            <a:r>
              <a:rPr lang="en-US" sz="1200" dirty="0" err="1">
                <a:solidFill>
                  <a:schemeClr val="accent5"/>
                </a:solidFill>
                <a:latin typeface="+mj-lt"/>
              </a:rPr>
              <a:t>Bisias</a:t>
            </a:r>
            <a:r>
              <a:rPr lang="en-US" sz="1200" dirty="0">
                <a:solidFill>
                  <a:schemeClr val="accent5"/>
                </a:solidFill>
                <a:latin typeface="+mj-lt"/>
              </a:rPr>
              <a:t> et al</a:t>
            </a:r>
          </a:p>
        </p:txBody>
      </p:sp>
      <p:sp>
        <p:nvSpPr>
          <p:cNvPr id="2" name="Title 1">
            <a:extLst>
              <a:ext uri="{FF2B5EF4-FFF2-40B4-BE49-F238E27FC236}">
                <a16:creationId xmlns:a16="http://schemas.microsoft.com/office/drawing/2014/main" id="{ACF1EC28-3C4A-4B77-80C1-BAB65329FEB4}"/>
              </a:ext>
            </a:extLst>
          </p:cNvPr>
          <p:cNvSpPr>
            <a:spLocks noGrp="1"/>
          </p:cNvSpPr>
          <p:nvPr>
            <p:ph type="title"/>
          </p:nvPr>
        </p:nvSpPr>
        <p:spPr/>
        <p:txBody>
          <a:bodyPr/>
          <a:lstStyle/>
          <a:p>
            <a:r>
              <a:rPr lang="en-US" dirty="0"/>
              <a:t>Four L</a:t>
            </a:r>
            <a:r>
              <a:rPr lang="en-US" sz="3600" dirty="0"/>
              <a:t>s</a:t>
            </a:r>
            <a:endParaRPr lang="en-US" dirty="0"/>
          </a:p>
        </p:txBody>
      </p:sp>
      <p:pic>
        <p:nvPicPr>
          <p:cNvPr id="6" name="Picture 5">
            <a:extLst>
              <a:ext uri="{FF2B5EF4-FFF2-40B4-BE49-F238E27FC236}">
                <a16:creationId xmlns:a16="http://schemas.microsoft.com/office/drawing/2014/main" id="{6B8E2D25-482F-489E-89DD-A3A5EB825524}"/>
              </a:ext>
            </a:extLst>
          </p:cNvPr>
          <p:cNvPicPr>
            <a:picLocks noChangeAspect="1"/>
          </p:cNvPicPr>
          <p:nvPr/>
        </p:nvPicPr>
        <p:blipFill>
          <a:blip r:embed="rId8"/>
          <a:stretch>
            <a:fillRect/>
          </a:stretch>
        </p:blipFill>
        <p:spPr>
          <a:xfrm>
            <a:off x="3953106" y="5381060"/>
            <a:ext cx="1843483" cy="726496"/>
          </a:xfrm>
          <a:prstGeom prst="rect">
            <a:avLst/>
          </a:prstGeom>
          <a:effectLst>
            <a:outerShdw blurRad="50800" dist="38100" dir="13500000" sx="102000" sy="102000" algn="br" rotWithShape="0">
              <a:prstClr val="black">
                <a:alpha val="40000"/>
              </a:prstClr>
            </a:outerShdw>
          </a:effectLst>
        </p:spPr>
      </p:pic>
      <p:pic>
        <p:nvPicPr>
          <p:cNvPr id="3" name="Picture 2">
            <a:extLst>
              <a:ext uri="{FF2B5EF4-FFF2-40B4-BE49-F238E27FC236}">
                <a16:creationId xmlns:a16="http://schemas.microsoft.com/office/drawing/2014/main" id="{10BFB240-E3D2-4827-A3A7-90059985551A}"/>
              </a:ext>
            </a:extLst>
          </p:cNvPr>
          <p:cNvPicPr>
            <a:picLocks noChangeAspect="1"/>
          </p:cNvPicPr>
          <p:nvPr/>
        </p:nvPicPr>
        <p:blipFill>
          <a:blip r:embed="rId9"/>
          <a:stretch>
            <a:fillRect/>
          </a:stretch>
        </p:blipFill>
        <p:spPr>
          <a:xfrm>
            <a:off x="9979016" y="1552354"/>
            <a:ext cx="1796177" cy="2313401"/>
          </a:xfrm>
          <a:prstGeom prst="rect">
            <a:avLst/>
          </a:prstGeom>
          <a:effectLst>
            <a:outerShdw blurRad="50800" dist="38100" dir="13500000" sx="102000" sy="102000" algn="br" rotWithShape="0">
              <a:prstClr val="black">
                <a:alpha val="40000"/>
              </a:prstClr>
            </a:outerShdw>
          </a:effectLst>
        </p:spPr>
      </p:pic>
      <p:sp>
        <p:nvSpPr>
          <p:cNvPr id="4" name="Rectangle 3">
            <a:extLst>
              <a:ext uri="{FF2B5EF4-FFF2-40B4-BE49-F238E27FC236}">
                <a16:creationId xmlns:a16="http://schemas.microsoft.com/office/drawing/2014/main" id="{1A7FE184-0B97-4A8A-AC3D-6E1BEFCD032C}"/>
              </a:ext>
            </a:extLst>
          </p:cNvPr>
          <p:cNvSpPr/>
          <p:nvPr/>
        </p:nvSpPr>
        <p:spPr>
          <a:xfrm>
            <a:off x="4443255" y="6373117"/>
            <a:ext cx="5596990" cy="261610"/>
          </a:xfrm>
          <a:prstGeom prst="rect">
            <a:avLst/>
          </a:prstGeom>
        </p:spPr>
        <p:txBody>
          <a:bodyPr wrap="square">
            <a:spAutoFit/>
          </a:bodyPr>
          <a:lstStyle/>
          <a:p>
            <a:r>
              <a:rPr lang="en-US" sz="1050" dirty="0">
                <a:hlinkClick r:id="rId10"/>
              </a:rPr>
              <a:t>https://www.imf.org/en/Publications/WP/Issues/2018/03/19/Leverage-A-Broader-View-45720</a:t>
            </a:r>
            <a:r>
              <a:rPr lang="en-US" sz="1050" dirty="0"/>
              <a:t> </a:t>
            </a:r>
          </a:p>
        </p:txBody>
      </p:sp>
    </p:spTree>
    <p:extLst>
      <p:ext uri="{BB962C8B-B14F-4D97-AF65-F5344CB8AC3E}">
        <p14:creationId xmlns:p14="http://schemas.microsoft.com/office/powerpoint/2010/main" val="152205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Business requirements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dirty="0"/>
                  <a:t>Systemic risk </a:t>
                </a:r>
                <a:r>
                  <a:rPr lang="en-CA" i="1" dirty="0"/>
                  <a:t>identification</a:t>
                </a:r>
                <a:r>
                  <a:rPr lang="en-CA" dirty="0"/>
                  <a:t> &amp; </a:t>
                </a:r>
                <a:r>
                  <a:rPr lang="en-CA" i="1" dirty="0"/>
                  <a:t>assessment</a:t>
                </a:r>
              </a:p>
              <a:p>
                <a:r>
                  <a:rPr lang="en-CA" dirty="0"/>
                  <a:t>Operationalized dashboards + ad hoc studies</a:t>
                </a:r>
              </a:p>
              <a:p>
                <a:r>
                  <a:rPr lang="en-CA" dirty="0"/>
                  <a:t>Quantitative tools for designation </a:t>
                </a:r>
                <a:br>
                  <a:rPr lang="en-CA" dirty="0"/>
                </a:br>
                <a:r>
                  <a:rPr lang="en-CA" dirty="0"/>
                  <a:t>(Products, Practices, Benchmarks)</a:t>
                </a:r>
              </a:p>
              <a:p>
                <a:r>
                  <a:rPr lang="en-CA" dirty="0"/>
                  <a:t>Financial system losses &amp; systemic risk vulnerability measures, disaggregated by product, practice &amp; benchmark (+ entity)</a:t>
                </a:r>
              </a:p>
              <a:p>
                <a:r>
                  <a:rPr lang="en-CA" dirty="0"/>
                  <a:t>Impact on real economy (+ environment)</a:t>
                </a:r>
              </a:p>
              <a:p>
                <a:r>
                  <a:rPr lang="en-CA" dirty="0"/>
                  <a:t>Tools to evaluate &amp; back-test models</a:t>
                </a:r>
              </a:p>
              <a:p>
                <a:r>
                  <a:rPr lang="en-CA" i="1" dirty="0"/>
                  <a:t>Macro</a:t>
                </a:r>
                <a:r>
                  <a:rPr lang="en-CA" dirty="0"/>
                  <a:t>-prudential </a:t>
                </a:r>
                <a14:m>
                  <m:oMath xmlns:m="http://schemas.openxmlformats.org/officeDocument/2006/math">
                    <m:r>
                      <a:rPr lang="en-CA" b="0" i="1" smtClean="0">
                        <a:latin typeface="Cambria Math" panose="02040503050406030204" pitchFamily="18" charset="0"/>
                      </a:rPr>
                      <m:t>⇒</m:t>
                    </m:r>
                  </m:oMath>
                </a14:m>
                <a:r>
                  <a:rPr lang="en-CA" dirty="0"/>
                  <a:t> </a:t>
                </a:r>
                <a:r>
                  <a:rPr lang="en-CA" i="1" dirty="0"/>
                  <a:t>market-wide</a:t>
                </a:r>
                <a:r>
                  <a:rPr lang="en-CA" dirty="0"/>
                  <a:t> perspective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59" t="-1645" r="-1826"/>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E0563B31-0684-43F1-A03C-9F7B6189E94E}"/>
              </a:ext>
            </a:extLst>
          </p:cNvPr>
          <p:cNvSpPr>
            <a:spLocks noGrp="1"/>
          </p:cNvSpPr>
          <p:nvPr>
            <p:ph type="body" sz="half" idx="2"/>
          </p:nvPr>
        </p:nvSpPr>
        <p:spPr/>
        <p:txBody>
          <a:bodyPr/>
          <a:lstStyle/>
          <a:p>
            <a:endParaRPr lang="en-US" dirty="0"/>
          </a:p>
        </p:txBody>
      </p:sp>
      <p:sp>
        <p:nvSpPr>
          <p:cNvPr id="4" name="Slide Number Placeholder 3"/>
          <p:cNvSpPr>
            <a:spLocks noGrp="1"/>
          </p:cNvSpPr>
          <p:nvPr>
            <p:ph type="sldNum" sz="quarter" idx="12"/>
          </p:nvPr>
        </p:nvSpPr>
        <p:spPr/>
        <p:txBody>
          <a:bodyPr/>
          <a:lstStyle/>
          <a:p>
            <a:fld id="{53AE4920-E42C-411F-A91B-D27F64AA7D5A}" type="slidenum">
              <a:rPr lang="en-CA" smtClean="0"/>
              <a:t>14</a:t>
            </a:fld>
            <a:endParaRPr lang="en-CA"/>
          </a:p>
        </p:txBody>
      </p:sp>
      <p:pic>
        <p:nvPicPr>
          <p:cNvPr id="8" name="Picture 2" descr="https://20ui41tp7v127j03rcnp97oh-wpengine.netdna-ssl.com/wp-content/uploads/2017/07/wilson_minority.jpg">
            <a:extLst>
              <a:ext uri="{FF2B5EF4-FFF2-40B4-BE49-F238E27FC236}">
                <a16:creationId xmlns:a16="http://schemas.microsoft.com/office/drawing/2014/main" id="{DB66ACBB-64C0-4EB2-A0F4-8172AFAE39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610" y="2208870"/>
            <a:ext cx="4645777" cy="31392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C95595C-EC72-4F6C-89B3-61ED1A515DC5}"/>
              </a:ext>
            </a:extLst>
          </p:cNvPr>
          <p:cNvSpPr/>
          <p:nvPr/>
        </p:nvSpPr>
        <p:spPr>
          <a:xfrm>
            <a:off x="516556" y="6193705"/>
            <a:ext cx="8232808" cy="276999"/>
          </a:xfrm>
          <a:prstGeom prst="rect">
            <a:avLst/>
          </a:prstGeom>
        </p:spPr>
        <p:txBody>
          <a:bodyPr wrap="square">
            <a:spAutoFit/>
          </a:bodyPr>
          <a:lstStyle/>
          <a:p>
            <a:r>
              <a:rPr lang="en-US" sz="1200" dirty="0">
                <a:hlinkClick r:id="rId5"/>
              </a:rPr>
              <a:t>http://www.systemicrisk.ac.uk/publications/discussion-papers/can-we-prove-bank-guilty-creating-systemic-risk-minority-report</a:t>
            </a:r>
            <a:r>
              <a:rPr lang="en-US" sz="1200" dirty="0"/>
              <a:t> </a:t>
            </a:r>
          </a:p>
        </p:txBody>
      </p:sp>
    </p:spTree>
    <p:extLst>
      <p:ext uri="{BB962C8B-B14F-4D97-AF65-F5344CB8AC3E}">
        <p14:creationId xmlns:p14="http://schemas.microsoft.com/office/powerpoint/2010/main" val="1186780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E31EBEA-BF2C-4A22-AD7B-1FC125091EC4}"/>
              </a:ext>
            </a:extLst>
          </p:cNvPr>
          <p:cNvGrpSpPr/>
          <p:nvPr/>
        </p:nvGrpSpPr>
        <p:grpSpPr>
          <a:xfrm>
            <a:off x="130864" y="1468074"/>
            <a:ext cx="6942285" cy="4968718"/>
            <a:chOff x="130864" y="1512725"/>
            <a:chExt cx="5433259" cy="4588148"/>
          </a:xfrm>
        </p:grpSpPr>
        <p:pic>
          <p:nvPicPr>
            <p:cNvPr id="16386" name="Picture 2" descr="A clickable map of Canada exhibiting its ten provinces and three territories, and their capitals.">
              <a:extLst>
                <a:ext uri="{FF2B5EF4-FFF2-40B4-BE49-F238E27FC236}">
                  <a16:creationId xmlns:a16="http://schemas.microsoft.com/office/drawing/2014/main" id="{F04BD3B7-B802-4465-AE5B-59B31BB5F4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4000"/>
                      </a14:imgEffect>
                    </a14:imgLayer>
                  </a14:imgProps>
                </a:ext>
                <a:ext uri="{28A0092B-C50C-407E-A947-70E740481C1C}">
                  <a14:useLocalDpi xmlns:a14="http://schemas.microsoft.com/office/drawing/2010/main" val="0"/>
                </a:ext>
              </a:extLst>
            </a:blip>
            <a:srcRect/>
            <a:stretch>
              <a:fillRect/>
            </a:stretch>
          </p:blipFill>
          <p:spPr bwMode="auto">
            <a:xfrm>
              <a:off x="130864" y="1512725"/>
              <a:ext cx="5433259" cy="4588148"/>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79A248-706C-46CB-AE65-7E80B4293C2F}"/>
                </a:ext>
              </a:extLst>
            </p:cNvPr>
            <p:cNvSpPr txBox="1"/>
            <p:nvPr/>
          </p:nvSpPr>
          <p:spPr>
            <a:xfrm>
              <a:off x="2777069" y="4504530"/>
              <a:ext cx="529389"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sym typeface="Wingdings" panose="05000000000000000000" pitchFamily="2" charset="2"/>
                </a:rPr>
                <a:t></a:t>
              </a:r>
              <a:endParaRPr lang="en-US" sz="3200" dirty="0">
                <a:solidFill>
                  <a:schemeClr val="bg1"/>
                </a:solidFill>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7C5129C5-021A-46A8-A736-F7A9D91C3538}"/>
                </a:ext>
              </a:extLst>
            </p:cNvPr>
            <p:cNvSpPr txBox="1"/>
            <p:nvPr/>
          </p:nvSpPr>
          <p:spPr>
            <a:xfrm>
              <a:off x="681790" y="4219043"/>
              <a:ext cx="529389"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sym typeface="Wingdings" panose="05000000000000000000" pitchFamily="2" charset="2"/>
                </a:rPr>
                <a:t></a:t>
              </a:r>
              <a:endParaRPr lang="en-US" sz="3200" dirty="0">
                <a:solidFill>
                  <a:schemeClr val="bg1"/>
                </a:solidFill>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2CD7DF33-0B6C-419F-9C18-2F86A65D67DC}"/>
                </a:ext>
              </a:extLst>
            </p:cNvPr>
            <p:cNvSpPr txBox="1"/>
            <p:nvPr/>
          </p:nvSpPr>
          <p:spPr>
            <a:xfrm>
              <a:off x="4236967" y="4686759"/>
              <a:ext cx="529389"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sym typeface="Wingdings" panose="05000000000000000000" pitchFamily="2" charset="2"/>
                </a:rPr>
                <a:t></a:t>
              </a:r>
              <a:endParaRPr lang="en-US" sz="3200" dirty="0">
                <a:solidFill>
                  <a:schemeClr val="bg1"/>
                </a:solidFill>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7367062D-0B11-4974-8329-0A2E8080DBBA}"/>
                </a:ext>
              </a:extLst>
            </p:cNvPr>
            <p:cNvSpPr txBox="1"/>
            <p:nvPr/>
          </p:nvSpPr>
          <p:spPr>
            <a:xfrm>
              <a:off x="1707722" y="4306902"/>
              <a:ext cx="529389"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sym typeface="Wingdings" panose="05000000000000000000" pitchFamily="2" charset="2"/>
                </a:rPr>
                <a:t></a:t>
              </a:r>
              <a:endParaRPr lang="en-US" sz="3200" dirty="0">
                <a:solidFill>
                  <a:schemeClr val="bg1"/>
                </a:solidFill>
                <a:effectLst>
                  <a:outerShdw blurRad="38100" dist="38100" dir="2700000" algn="tl">
                    <a:srgbClr val="000000">
                      <a:alpha val="43137"/>
                    </a:srgbClr>
                  </a:outerShdw>
                </a:effectLst>
              </a:endParaRPr>
            </a:p>
          </p:txBody>
        </p:sp>
        <p:sp>
          <p:nvSpPr>
            <p:cNvPr id="17" name="TextBox 16">
              <a:extLst>
                <a:ext uri="{FF2B5EF4-FFF2-40B4-BE49-F238E27FC236}">
                  <a16:creationId xmlns:a16="http://schemas.microsoft.com/office/drawing/2014/main" id="{36038B10-16FA-4F50-8272-5A5F600ED455}"/>
                </a:ext>
              </a:extLst>
            </p:cNvPr>
            <p:cNvSpPr txBox="1"/>
            <p:nvPr/>
          </p:nvSpPr>
          <p:spPr>
            <a:xfrm>
              <a:off x="681789" y="3005365"/>
              <a:ext cx="529389"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sym typeface="Wingdings" panose="05000000000000000000" pitchFamily="2" charset="2"/>
                </a:rPr>
                <a:t></a:t>
              </a:r>
              <a:endParaRPr lang="en-US" sz="3200" dirty="0">
                <a:solidFill>
                  <a:schemeClr val="bg1"/>
                </a:solidFill>
                <a:effectLst>
                  <a:outerShdw blurRad="38100" dist="38100" dir="2700000" algn="tl">
                    <a:srgbClr val="000000">
                      <a:alpha val="43137"/>
                    </a:srgbClr>
                  </a:outerShdw>
                </a:effectLst>
              </a:endParaRPr>
            </a:p>
          </p:txBody>
        </p:sp>
        <p:sp>
          <p:nvSpPr>
            <p:cNvPr id="18" name="TextBox 17">
              <a:extLst>
                <a:ext uri="{FF2B5EF4-FFF2-40B4-BE49-F238E27FC236}">
                  <a16:creationId xmlns:a16="http://schemas.microsoft.com/office/drawing/2014/main" id="{49279F25-778C-4230-A504-FE8DDA3FEC94}"/>
                </a:ext>
              </a:extLst>
            </p:cNvPr>
            <p:cNvSpPr txBox="1"/>
            <p:nvPr/>
          </p:nvSpPr>
          <p:spPr>
            <a:xfrm>
              <a:off x="4501661" y="4636550"/>
              <a:ext cx="529389"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sym typeface="Wingdings" panose="05000000000000000000" pitchFamily="2" charset="2"/>
                </a:rPr>
                <a:t></a:t>
              </a:r>
              <a:endParaRPr lang="en-US" sz="3200" dirty="0">
                <a:solidFill>
                  <a:schemeClr val="bg1"/>
                </a:solidFill>
                <a:effectLst>
                  <a:outerShdw blurRad="38100" dist="38100" dir="2700000" algn="tl">
                    <a:srgbClr val="000000">
                      <a:alpha val="43137"/>
                    </a:srgbClr>
                  </a:outerShdw>
                </a:effectLst>
              </a:endParaRPr>
            </a:p>
          </p:txBody>
        </p:sp>
        <p:sp>
          <p:nvSpPr>
            <p:cNvPr id="20" name="TextBox 19">
              <a:extLst>
                <a:ext uri="{FF2B5EF4-FFF2-40B4-BE49-F238E27FC236}">
                  <a16:creationId xmlns:a16="http://schemas.microsoft.com/office/drawing/2014/main" id="{0A363868-EA8B-4C59-8D38-5BE1D0DF655D}"/>
                </a:ext>
              </a:extLst>
            </p:cNvPr>
            <p:cNvSpPr txBox="1"/>
            <p:nvPr/>
          </p:nvSpPr>
          <p:spPr>
            <a:xfrm>
              <a:off x="4474763" y="4836410"/>
              <a:ext cx="529389" cy="584775"/>
            </a:xfrm>
            <a:prstGeom prst="rect">
              <a:avLst/>
            </a:prstGeom>
            <a:noFill/>
          </p:spPr>
          <p:txBody>
            <a:bodyPr wrap="square" rtlCol="0">
              <a:spAutoFit/>
            </a:bodyPr>
            <a:lstStyle/>
            <a:p>
              <a:r>
                <a:rPr lang="en-US" sz="3200" dirty="0">
                  <a:solidFill>
                    <a:schemeClr val="bg1"/>
                  </a:solidFill>
                  <a:effectLst>
                    <a:outerShdw blurRad="38100" dist="38100" dir="2700000" algn="tl">
                      <a:srgbClr val="000000">
                        <a:alpha val="43137"/>
                      </a:srgbClr>
                    </a:outerShdw>
                  </a:effectLst>
                  <a:sym typeface="Wingdings" panose="05000000000000000000" pitchFamily="2" charset="2"/>
                </a:rPr>
                <a:t></a:t>
              </a:r>
              <a:endParaRPr lang="en-US" sz="3200" dirty="0">
                <a:solidFill>
                  <a:schemeClr val="bg1"/>
                </a:solidFill>
                <a:effectLst>
                  <a:outerShdw blurRad="38100" dist="38100" dir="2700000" algn="tl">
                    <a:srgbClr val="000000">
                      <a:alpha val="43137"/>
                    </a:srgbClr>
                  </a:outerShdw>
                </a:effectLst>
              </a:endParaRPr>
            </a:p>
          </p:txBody>
        </p:sp>
      </p:grpSp>
      <p:graphicFrame>
        <p:nvGraphicFramePr>
          <p:cNvPr id="7" name="Content Placeholder 6">
            <a:extLst>
              <a:ext uri="{FF2B5EF4-FFF2-40B4-BE49-F238E27FC236}">
                <a16:creationId xmlns:a16="http://schemas.microsoft.com/office/drawing/2014/main" id="{D9CCF8B4-615D-4873-933E-F0D0565BB061}"/>
              </a:ext>
            </a:extLst>
          </p:cNvPr>
          <p:cNvGraphicFramePr>
            <a:graphicFrameLocks noGrp="1"/>
          </p:cNvGraphicFramePr>
          <p:nvPr>
            <p:ph idx="1"/>
            <p:extLst>
              <p:ext uri="{D42A27DB-BD31-4B8C-83A1-F6EECF244321}">
                <p14:modId xmlns:p14="http://schemas.microsoft.com/office/powerpoint/2010/main" val="3285180824"/>
              </p:ext>
            </p:extLst>
          </p:nvPr>
        </p:nvGraphicFramePr>
        <p:xfrm>
          <a:off x="4501662" y="369277"/>
          <a:ext cx="4097217" cy="36400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ectangle 9">
            <a:extLst>
              <a:ext uri="{FF2B5EF4-FFF2-40B4-BE49-F238E27FC236}">
                <a16:creationId xmlns:a16="http://schemas.microsoft.com/office/drawing/2014/main" id="{D842B995-F6EF-4CFF-BA19-A569A3D8DC9E}"/>
              </a:ext>
            </a:extLst>
          </p:cNvPr>
          <p:cNvSpPr/>
          <p:nvPr/>
        </p:nvSpPr>
        <p:spPr>
          <a:xfrm>
            <a:off x="484763" y="6386491"/>
            <a:ext cx="6942285" cy="461665"/>
          </a:xfrm>
          <a:prstGeom prst="rect">
            <a:avLst/>
          </a:prstGeom>
        </p:spPr>
        <p:txBody>
          <a:bodyPr wrap="none">
            <a:spAutoFit/>
          </a:bodyPr>
          <a:lstStyle/>
          <a:p>
            <a:r>
              <a:rPr lang="en-US" sz="1200" dirty="0">
                <a:hlinkClick r:id="rId10"/>
              </a:rPr>
              <a:t>http://csto-btcvm.ca/home.aspx</a:t>
            </a:r>
            <a:endParaRPr lang="en-US" sz="1200" dirty="0"/>
          </a:p>
          <a:p>
            <a:r>
              <a:rPr lang="en-US" sz="1200" dirty="0">
                <a:hlinkClick r:id="rId11"/>
              </a:rPr>
              <a:t>https://www.osler.com/en/resources/governance/2017/quebec-court-of-appeal-finds-aspects-of-the-propos</a:t>
            </a:r>
            <a:r>
              <a:rPr lang="en-US" sz="1200" dirty="0"/>
              <a:t>  </a:t>
            </a:r>
          </a:p>
        </p:txBody>
      </p:sp>
      <p:sp>
        <p:nvSpPr>
          <p:cNvPr id="11" name="TextBox 10">
            <a:extLst>
              <a:ext uri="{FF2B5EF4-FFF2-40B4-BE49-F238E27FC236}">
                <a16:creationId xmlns:a16="http://schemas.microsoft.com/office/drawing/2014/main" id="{3EF16E63-17E3-4C5E-844B-5A2E926117DE}"/>
              </a:ext>
            </a:extLst>
          </p:cNvPr>
          <p:cNvSpPr txBox="1"/>
          <p:nvPr/>
        </p:nvSpPr>
        <p:spPr>
          <a:xfrm>
            <a:off x="2754377" y="1976392"/>
            <a:ext cx="1804458" cy="830997"/>
          </a:xfrm>
          <a:prstGeom prst="rect">
            <a:avLst/>
          </a:prstGeom>
          <a:noFill/>
        </p:spPr>
        <p:txBody>
          <a:bodyPr wrap="square" rtlCol="0">
            <a:spAutoFit/>
          </a:bodyPr>
          <a:lstStyle/>
          <a:p>
            <a:r>
              <a:rPr lang="en-US" sz="1600" dirty="0">
                <a:solidFill>
                  <a:schemeClr val="accent5"/>
                </a:solidFill>
                <a:latin typeface="+mj-lt"/>
              </a:rPr>
              <a:t>Canada is the only G20 country without a national regulator </a:t>
            </a:r>
          </a:p>
        </p:txBody>
      </p:sp>
      <p:pic>
        <p:nvPicPr>
          <p:cNvPr id="13" name="Picture 12">
            <a:extLst>
              <a:ext uri="{FF2B5EF4-FFF2-40B4-BE49-F238E27FC236}">
                <a16:creationId xmlns:a16="http://schemas.microsoft.com/office/drawing/2014/main" id="{D8B64C18-D976-420D-820F-274F3F2F885E}"/>
              </a:ext>
            </a:extLst>
          </p:cNvPr>
          <p:cNvPicPr>
            <a:picLocks noChangeAspect="1"/>
          </p:cNvPicPr>
          <p:nvPr/>
        </p:nvPicPr>
        <p:blipFill>
          <a:blip r:embed="rId12"/>
          <a:stretch>
            <a:fillRect/>
          </a:stretch>
        </p:blipFill>
        <p:spPr>
          <a:xfrm>
            <a:off x="2423005" y="2053809"/>
            <a:ext cx="360994" cy="360994"/>
          </a:xfrm>
          <a:prstGeom prst="rect">
            <a:avLst/>
          </a:prstGeom>
        </p:spPr>
      </p:pic>
      <p:pic>
        <p:nvPicPr>
          <p:cNvPr id="4" name="Picture 3">
            <a:extLst>
              <a:ext uri="{FF2B5EF4-FFF2-40B4-BE49-F238E27FC236}">
                <a16:creationId xmlns:a16="http://schemas.microsoft.com/office/drawing/2014/main" id="{B6877F52-C1B3-41DE-A7FC-B58745255FD7}"/>
              </a:ext>
            </a:extLst>
          </p:cNvPr>
          <p:cNvPicPr>
            <a:picLocks noChangeAspect="1"/>
          </p:cNvPicPr>
          <p:nvPr/>
        </p:nvPicPr>
        <p:blipFill>
          <a:blip r:embed="rId13"/>
          <a:stretch>
            <a:fillRect/>
          </a:stretch>
        </p:blipFill>
        <p:spPr>
          <a:xfrm>
            <a:off x="2670211" y="5025861"/>
            <a:ext cx="1039214" cy="489416"/>
          </a:xfrm>
          <a:prstGeom prst="rect">
            <a:avLst/>
          </a:prstGeom>
        </p:spPr>
      </p:pic>
      <p:pic>
        <p:nvPicPr>
          <p:cNvPr id="5" name="Picture 4">
            <a:extLst>
              <a:ext uri="{FF2B5EF4-FFF2-40B4-BE49-F238E27FC236}">
                <a16:creationId xmlns:a16="http://schemas.microsoft.com/office/drawing/2014/main" id="{B705BBE9-C4B5-4488-AFD1-30CD0296E756}"/>
              </a:ext>
            </a:extLst>
          </p:cNvPr>
          <p:cNvPicPr>
            <a:picLocks noChangeAspect="1"/>
          </p:cNvPicPr>
          <p:nvPr/>
        </p:nvPicPr>
        <p:blipFill>
          <a:blip r:embed="rId14"/>
          <a:stretch>
            <a:fillRect/>
          </a:stretch>
        </p:blipFill>
        <p:spPr>
          <a:xfrm>
            <a:off x="2391814" y="2952599"/>
            <a:ext cx="1850050" cy="575264"/>
          </a:xfrm>
          <a:prstGeom prst="rect">
            <a:avLst/>
          </a:prstGeom>
        </p:spPr>
      </p:pic>
      <p:pic>
        <p:nvPicPr>
          <p:cNvPr id="6" name="Picture 5">
            <a:extLst>
              <a:ext uri="{FF2B5EF4-FFF2-40B4-BE49-F238E27FC236}">
                <a16:creationId xmlns:a16="http://schemas.microsoft.com/office/drawing/2014/main" id="{B1B0ED2C-D139-4F2C-97D7-4DD6D90A9716}"/>
              </a:ext>
            </a:extLst>
          </p:cNvPr>
          <p:cNvPicPr>
            <a:picLocks noChangeAspect="1"/>
          </p:cNvPicPr>
          <p:nvPr/>
        </p:nvPicPr>
        <p:blipFill>
          <a:blip r:embed="rId15"/>
          <a:stretch>
            <a:fillRect/>
          </a:stretch>
        </p:blipFill>
        <p:spPr>
          <a:xfrm>
            <a:off x="266459" y="2077042"/>
            <a:ext cx="1136685" cy="652826"/>
          </a:xfrm>
          <a:prstGeom prst="rect">
            <a:avLst/>
          </a:prstGeom>
        </p:spPr>
      </p:pic>
      <p:sp>
        <p:nvSpPr>
          <p:cNvPr id="2" name="Title 1">
            <a:extLst>
              <a:ext uri="{FF2B5EF4-FFF2-40B4-BE49-F238E27FC236}">
                <a16:creationId xmlns:a16="http://schemas.microsoft.com/office/drawing/2014/main" id="{2298A552-50DD-47F2-8E98-B5726C0C43D2}"/>
              </a:ext>
            </a:extLst>
          </p:cNvPr>
          <p:cNvSpPr>
            <a:spLocks noGrp="1"/>
          </p:cNvSpPr>
          <p:nvPr>
            <p:ph type="title"/>
          </p:nvPr>
        </p:nvSpPr>
        <p:spPr/>
        <p:txBody>
          <a:bodyPr/>
          <a:lstStyle/>
          <a:p>
            <a:r>
              <a:rPr lang="en-GB" dirty="0"/>
              <a:t>Capital Markets Regulatory Authority (CMRA)</a:t>
            </a:r>
            <a:endParaRPr lang="en-US" dirty="0"/>
          </a:p>
        </p:txBody>
      </p:sp>
      <p:graphicFrame>
        <p:nvGraphicFramePr>
          <p:cNvPr id="12" name="Content Placeholder 6">
            <a:extLst>
              <a:ext uri="{FF2B5EF4-FFF2-40B4-BE49-F238E27FC236}">
                <a16:creationId xmlns:a16="http://schemas.microsoft.com/office/drawing/2014/main" id="{34D2CF9B-BB35-4CFB-8EF9-1A8B5615399A}"/>
              </a:ext>
            </a:extLst>
          </p:cNvPr>
          <p:cNvGraphicFramePr>
            <a:graphicFrameLocks/>
          </p:cNvGraphicFramePr>
          <p:nvPr>
            <p:extLst>
              <p:ext uri="{D42A27DB-BD31-4B8C-83A1-F6EECF244321}">
                <p14:modId xmlns:p14="http://schemas.microsoft.com/office/powerpoint/2010/main" val="3347091413"/>
              </p:ext>
            </p:extLst>
          </p:nvPr>
        </p:nvGraphicFramePr>
        <p:xfrm>
          <a:off x="7086599" y="2927629"/>
          <a:ext cx="4908838" cy="3165488"/>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8" name="TextBox 7">
            <a:extLst>
              <a:ext uri="{FF2B5EF4-FFF2-40B4-BE49-F238E27FC236}">
                <a16:creationId xmlns:a16="http://schemas.microsoft.com/office/drawing/2014/main" id="{2D9CFFF3-D7E9-4D4D-92D9-75C273D5DC4E}"/>
              </a:ext>
            </a:extLst>
          </p:cNvPr>
          <p:cNvSpPr txBox="1"/>
          <p:nvPr/>
        </p:nvSpPr>
        <p:spPr>
          <a:xfrm>
            <a:off x="7427048" y="5750004"/>
            <a:ext cx="4568389" cy="1107996"/>
          </a:xfrm>
          <a:prstGeom prst="rect">
            <a:avLst/>
          </a:prstGeom>
          <a:noFill/>
        </p:spPr>
        <p:txBody>
          <a:bodyPr wrap="square" rtlCol="0">
            <a:spAutoFit/>
          </a:bodyPr>
          <a:lstStyle/>
          <a:p>
            <a:r>
              <a:rPr lang="en-GB" sz="1100" b="1" dirty="0"/>
              <a:t>CCMR(S)</a:t>
            </a:r>
            <a:r>
              <a:rPr lang="en-GB" sz="1100" dirty="0"/>
              <a:t> – </a:t>
            </a:r>
            <a:r>
              <a:rPr lang="en-GB" sz="1100" dirty="0">
                <a:hlinkClick r:id="rId21"/>
              </a:rPr>
              <a:t>Cooperative Capital Markets Regulatory (System)</a:t>
            </a:r>
            <a:r>
              <a:rPr lang="en-GB" sz="1100" dirty="0"/>
              <a:t> (2014)</a:t>
            </a:r>
          </a:p>
          <a:p>
            <a:r>
              <a:rPr lang="en-GB" sz="1100" b="1" dirty="0"/>
              <a:t>CSTO</a:t>
            </a:r>
            <a:r>
              <a:rPr lang="en-GB" sz="1100" dirty="0"/>
              <a:t> – </a:t>
            </a:r>
            <a:r>
              <a:rPr lang="en-GB" sz="1100" dirty="0">
                <a:hlinkClick r:id="rId10"/>
              </a:rPr>
              <a:t>Canadian Securities Transition Office</a:t>
            </a:r>
            <a:r>
              <a:rPr lang="en-GB" sz="1100" dirty="0"/>
              <a:t> (2009)</a:t>
            </a:r>
          </a:p>
          <a:p>
            <a:r>
              <a:rPr lang="en-GB" sz="1100" b="1" dirty="0"/>
              <a:t>CMAIO</a:t>
            </a:r>
            <a:r>
              <a:rPr lang="en-GB" sz="1100" dirty="0"/>
              <a:t> – Capital Markets Authority Implementation Organization (2015)</a:t>
            </a:r>
            <a:endParaRPr lang="en-US" sz="1100" dirty="0"/>
          </a:p>
          <a:p>
            <a:r>
              <a:rPr lang="en-GB" sz="1100" b="1" dirty="0"/>
              <a:t>CMRA</a:t>
            </a:r>
            <a:r>
              <a:rPr lang="en-GB" sz="1100" dirty="0"/>
              <a:t> – Capital Markets Regulatory Authority (2020)</a:t>
            </a:r>
          </a:p>
          <a:p>
            <a:r>
              <a:rPr lang="en-GB" sz="1100" b="1" dirty="0"/>
              <a:t>CMA</a:t>
            </a:r>
            <a:r>
              <a:rPr lang="en-GB" sz="1100" dirty="0"/>
              <a:t> – Capital Markets Act ()</a:t>
            </a:r>
          </a:p>
          <a:p>
            <a:r>
              <a:rPr lang="en-GB" sz="1100" b="1" dirty="0"/>
              <a:t>CMSA</a:t>
            </a:r>
            <a:r>
              <a:rPr lang="en-GB" sz="1100" dirty="0"/>
              <a:t> – Capital Markets Stability Act (2014-16)</a:t>
            </a:r>
          </a:p>
        </p:txBody>
      </p:sp>
      <p:pic>
        <p:nvPicPr>
          <p:cNvPr id="22" name="Picture 21">
            <a:extLst>
              <a:ext uri="{FF2B5EF4-FFF2-40B4-BE49-F238E27FC236}">
                <a16:creationId xmlns:a16="http://schemas.microsoft.com/office/drawing/2014/main" id="{5E76B1E8-FD7F-4692-B02F-E2419433F3F1}"/>
              </a:ext>
            </a:extLst>
          </p:cNvPr>
          <p:cNvPicPr>
            <a:picLocks noChangeAspect="1"/>
          </p:cNvPicPr>
          <p:nvPr/>
        </p:nvPicPr>
        <p:blipFill>
          <a:blip r:embed="rId22"/>
          <a:stretch>
            <a:fillRect/>
          </a:stretch>
        </p:blipFill>
        <p:spPr>
          <a:xfrm>
            <a:off x="138188" y="5100560"/>
            <a:ext cx="693149" cy="693149"/>
          </a:xfrm>
          <a:prstGeom prst="rect">
            <a:avLst/>
          </a:prstGeom>
        </p:spPr>
      </p:pic>
      <p:pic>
        <p:nvPicPr>
          <p:cNvPr id="24" name="Picture 23">
            <a:extLst>
              <a:ext uri="{FF2B5EF4-FFF2-40B4-BE49-F238E27FC236}">
                <a16:creationId xmlns:a16="http://schemas.microsoft.com/office/drawing/2014/main" id="{4E43155E-CAB6-4344-BE3B-215C3AA9D882}"/>
              </a:ext>
            </a:extLst>
          </p:cNvPr>
          <p:cNvPicPr>
            <a:picLocks noChangeAspect="1"/>
          </p:cNvPicPr>
          <p:nvPr/>
        </p:nvPicPr>
        <p:blipFill>
          <a:blip r:embed="rId23"/>
          <a:stretch>
            <a:fillRect/>
          </a:stretch>
        </p:blipFill>
        <p:spPr>
          <a:xfrm>
            <a:off x="4924721" y="2985209"/>
            <a:ext cx="1395416" cy="732594"/>
          </a:xfrm>
          <a:prstGeom prst="rect">
            <a:avLst/>
          </a:prstGeom>
        </p:spPr>
      </p:pic>
    </p:spTree>
    <p:extLst>
      <p:ext uri="{BB962C8B-B14F-4D97-AF65-F5344CB8AC3E}">
        <p14:creationId xmlns:p14="http://schemas.microsoft.com/office/powerpoint/2010/main" val="3556408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9">
            <a:extLst>
              <a:ext uri="{FF2B5EF4-FFF2-40B4-BE49-F238E27FC236}">
                <a16:creationId xmlns:a16="http://schemas.microsoft.com/office/drawing/2014/main" id="{F4F4AF38-8AAD-4B65-9274-0033CABC4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6C06541F-2A91-45E9-BE7F-D75DAE051C8D}"/>
              </a:ext>
            </a:extLst>
          </p:cNvPr>
          <p:cNvPicPr>
            <a:picLocks noGrp="1" noChangeAspect="1"/>
          </p:cNvPicPr>
          <p:nvPr>
            <p:ph idx="1"/>
          </p:nvPr>
        </p:nvPicPr>
        <p:blipFill>
          <a:blip r:embed="rId3"/>
          <a:stretch>
            <a:fillRect/>
          </a:stretch>
        </p:blipFill>
        <p:spPr>
          <a:xfrm>
            <a:off x="837400" y="1169148"/>
            <a:ext cx="11013424" cy="5758574"/>
          </a:xfrm>
          <a:prstGeom prst="rect">
            <a:avLst/>
          </a:prstGeom>
        </p:spPr>
      </p:pic>
      <p:sp>
        <p:nvSpPr>
          <p:cNvPr id="2" name="Title 1">
            <a:extLst>
              <a:ext uri="{FF2B5EF4-FFF2-40B4-BE49-F238E27FC236}">
                <a16:creationId xmlns:a16="http://schemas.microsoft.com/office/drawing/2014/main" id="{D20C5EE7-5032-4434-BAA6-5EEF4095F5C9}"/>
              </a:ext>
            </a:extLst>
          </p:cNvPr>
          <p:cNvSpPr>
            <a:spLocks noGrp="1"/>
          </p:cNvSpPr>
          <p:nvPr>
            <p:ph type="title"/>
          </p:nvPr>
        </p:nvSpPr>
        <p:spPr>
          <a:xfrm>
            <a:off x="167480" y="159944"/>
            <a:ext cx="7340219" cy="481584"/>
          </a:xfrm>
        </p:spPr>
        <p:txBody>
          <a:bodyPr vert="horz" lIns="91440" tIns="45720" rIns="91440" bIns="45720" rtlCol="0" anchor="ctr">
            <a:normAutofit fontScale="90000"/>
          </a:bodyPr>
          <a:lstStyle/>
          <a:p>
            <a:r>
              <a:rPr lang="en-US" sz="3700" kern="1200" cap="all" spc="100" baseline="0" dirty="0">
                <a:solidFill>
                  <a:schemeClr val="tx1">
                    <a:lumMod val="90000"/>
                    <a:lumOff val="10000"/>
                  </a:schemeClr>
                </a:solidFill>
                <a:latin typeface="+mj-lt"/>
                <a:ea typeface="+mj-ea"/>
                <a:cs typeface="+mj-cs"/>
              </a:rPr>
              <a:t>Canadian regulatory landscape</a:t>
            </a:r>
          </a:p>
        </p:txBody>
      </p:sp>
      <p:pic>
        <p:nvPicPr>
          <p:cNvPr id="6" name="Picture 5">
            <a:extLst>
              <a:ext uri="{FF2B5EF4-FFF2-40B4-BE49-F238E27FC236}">
                <a16:creationId xmlns:a16="http://schemas.microsoft.com/office/drawing/2014/main" id="{E0719201-E417-4066-86CA-D030C71236A5}"/>
              </a:ext>
            </a:extLst>
          </p:cNvPr>
          <p:cNvPicPr>
            <a:picLocks noChangeAspect="1"/>
          </p:cNvPicPr>
          <p:nvPr/>
        </p:nvPicPr>
        <p:blipFill>
          <a:blip r:embed="rId4"/>
          <a:stretch>
            <a:fillRect/>
          </a:stretch>
        </p:blipFill>
        <p:spPr>
          <a:xfrm>
            <a:off x="1984505" y="1266301"/>
            <a:ext cx="1123409" cy="1077790"/>
          </a:xfrm>
          <a:prstGeom prst="rect">
            <a:avLst/>
          </a:prstGeom>
        </p:spPr>
      </p:pic>
      <p:sp>
        <p:nvSpPr>
          <p:cNvPr id="8" name="AutoShape 2" descr="Image result for &quot;bank of canada&quot; icon">
            <a:extLst>
              <a:ext uri="{FF2B5EF4-FFF2-40B4-BE49-F238E27FC236}">
                <a16:creationId xmlns:a16="http://schemas.microsoft.com/office/drawing/2014/main" id="{E0D19AE2-B8D2-493A-A733-5E6F80BE8EF0}"/>
              </a:ext>
            </a:extLst>
          </p:cNvPr>
          <p:cNvSpPr>
            <a:spLocks noChangeAspect="1" noChangeArrowheads="1"/>
          </p:cNvSpPr>
          <p:nvPr/>
        </p:nvSpPr>
        <p:spPr bwMode="auto">
          <a:xfrm>
            <a:off x="5913764" y="3382905"/>
            <a:ext cx="485831" cy="4661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54C4A1DC-90DC-4AF1-A660-C6ACE30E69FD}"/>
              </a:ext>
            </a:extLst>
          </p:cNvPr>
          <p:cNvPicPr>
            <a:picLocks noChangeAspect="1"/>
          </p:cNvPicPr>
          <p:nvPr/>
        </p:nvPicPr>
        <p:blipFill>
          <a:blip r:embed="rId5"/>
          <a:stretch>
            <a:fillRect/>
          </a:stretch>
        </p:blipFill>
        <p:spPr>
          <a:xfrm>
            <a:off x="9256409" y="715341"/>
            <a:ext cx="1351218" cy="1481542"/>
          </a:xfrm>
          <a:prstGeom prst="rect">
            <a:avLst/>
          </a:prstGeom>
        </p:spPr>
      </p:pic>
      <p:pic>
        <p:nvPicPr>
          <p:cNvPr id="11" name="Picture 10">
            <a:extLst>
              <a:ext uri="{FF2B5EF4-FFF2-40B4-BE49-F238E27FC236}">
                <a16:creationId xmlns:a16="http://schemas.microsoft.com/office/drawing/2014/main" id="{0FCFFDA6-FC6B-4BBA-AFDB-68CC9F3DE05A}"/>
              </a:ext>
            </a:extLst>
          </p:cNvPr>
          <p:cNvPicPr>
            <a:picLocks noChangeAspect="1"/>
          </p:cNvPicPr>
          <p:nvPr/>
        </p:nvPicPr>
        <p:blipFill>
          <a:blip r:embed="rId6"/>
          <a:stretch>
            <a:fillRect/>
          </a:stretch>
        </p:blipFill>
        <p:spPr>
          <a:xfrm>
            <a:off x="6324856" y="3849008"/>
            <a:ext cx="1442732" cy="575766"/>
          </a:xfrm>
          <a:prstGeom prst="rect">
            <a:avLst/>
          </a:prstGeom>
        </p:spPr>
      </p:pic>
      <p:pic>
        <p:nvPicPr>
          <p:cNvPr id="13" name="Picture 12">
            <a:extLst>
              <a:ext uri="{FF2B5EF4-FFF2-40B4-BE49-F238E27FC236}">
                <a16:creationId xmlns:a16="http://schemas.microsoft.com/office/drawing/2014/main" id="{24E0CF8D-3F1D-4AED-AE4E-8900408AA3FC}"/>
              </a:ext>
            </a:extLst>
          </p:cNvPr>
          <p:cNvPicPr>
            <a:picLocks noChangeAspect="1"/>
          </p:cNvPicPr>
          <p:nvPr/>
        </p:nvPicPr>
        <p:blipFill>
          <a:blip r:embed="rId7"/>
          <a:stretch>
            <a:fillRect/>
          </a:stretch>
        </p:blipFill>
        <p:spPr>
          <a:xfrm>
            <a:off x="9830091" y="4200190"/>
            <a:ext cx="1704781" cy="610547"/>
          </a:xfrm>
          <a:prstGeom prst="rect">
            <a:avLst/>
          </a:prstGeom>
        </p:spPr>
      </p:pic>
      <p:pic>
        <p:nvPicPr>
          <p:cNvPr id="15" name="Picture 14">
            <a:extLst>
              <a:ext uri="{FF2B5EF4-FFF2-40B4-BE49-F238E27FC236}">
                <a16:creationId xmlns:a16="http://schemas.microsoft.com/office/drawing/2014/main" id="{D7F92549-D242-41C2-9974-73DB58D6B214}"/>
              </a:ext>
            </a:extLst>
          </p:cNvPr>
          <p:cNvPicPr>
            <a:picLocks noChangeAspect="1"/>
          </p:cNvPicPr>
          <p:nvPr/>
        </p:nvPicPr>
        <p:blipFill>
          <a:blip r:embed="rId8"/>
          <a:stretch>
            <a:fillRect/>
          </a:stretch>
        </p:blipFill>
        <p:spPr>
          <a:xfrm>
            <a:off x="477773" y="4193893"/>
            <a:ext cx="2555796" cy="442013"/>
          </a:xfrm>
          <a:prstGeom prst="rect">
            <a:avLst/>
          </a:prstGeom>
        </p:spPr>
      </p:pic>
      <p:pic>
        <p:nvPicPr>
          <p:cNvPr id="12292" name="Picture 4" descr="Image result for canada federal government">
            <a:extLst>
              <a:ext uri="{FF2B5EF4-FFF2-40B4-BE49-F238E27FC236}">
                <a16:creationId xmlns:a16="http://schemas.microsoft.com/office/drawing/2014/main" id="{07BAEC1B-2E84-4721-8868-DA40642C3D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46116" y="662180"/>
            <a:ext cx="2140280" cy="7004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86AC42E-E22F-4A76-84D0-373A18417847}"/>
              </a:ext>
            </a:extLst>
          </p:cNvPr>
          <p:cNvPicPr>
            <a:picLocks noChangeAspect="1"/>
          </p:cNvPicPr>
          <p:nvPr/>
        </p:nvPicPr>
        <p:blipFill>
          <a:blip r:embed="rId10"/>
          <a:stretch>
            <a:fillRect/>
          </a:stretch>
        </p:blipFill>
        <p:spPr>
          <a:xfrm>
            <a:off x="3348491" y="4667763"/>
            <a:ext cx="1268776" cy="610547"/>
          </a:xfrm>
          <a:prstGeom prst="rect">
            <a:avLst/>
          </a:prstGeom>
        </p:spPr>
      </p:pic>
    </p:spTree>
    <p:extLst>
      <p:ext uri="{BB962C8B-B14F-4D97-AF65-F5344CB8AC3E}">
        <p14:creationId xmlns:p14="http://schemas.microsoft.com/office/powerpoint/2010/main" val="3098614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5438B01-90EB-4B2B-99DC-0EF1B5FAEF11}"/>
              </a:ext>
            </a:extLst>
          </p:cNvPr>
          <p:cNvSpPr>
            <a:spLocks noGrp="1"/>
          </p:cNvSpPr>
          <p:nvPr>
            <p:ph type="title"/>
          </p:nvPr>
        </p:nvSpPr>
        <p:spPr/>
        <p:txBody>
          <a:bodyPr>
            <a:normAutofit/>
          </a:bodyPr>
          <a:lstStyle/>
          <a:p>
            <a:r>
              <a:rPr lang="en-GB" dirty="0"/>
              <a:t>Financial services in Canada: an illustration</a:t>
            </a:r>
            <a:endParaRPr lang="en-US" dirty="0"/>
          </a:p>
        </p:txBody>
      </p:sp>
      <p:pic>
        <p:nvPicPr>
          <p:cNvPr id="5" name="Content Placeholder 4">
            <a:extLst>
              <a:ext uri="{FF2B5EF4-FFF2-40B4-BE49-F238E27FC236}">
                <a16:creationId xmlns:a16="http://schemas.microsoft.com/office/drawing/2014/main" id="{B5636B14-03BC-43BC-9301-3710E9F607D7}"/>
              </a:ext>
            </a:extLst>
          </p:cNvPr>
          <p:cNvPicPr>
            <a:picLocks noGrp="1" noChangeAspect="1"/>
          </p:cNvPicPr>
          <p:nvPr>
            <p:ph idx="4294967295"/>
          </p:nvPr>
        </p:nvPicPr>
        <p:blipFill>
          <a:blip r:embed="rId3"/>
          <a:stretch>
            <a:fillRect/>
          </a:stretch>
        </p:blipFill>
        <p:spPr>
          <a:xfrm>
            <a:off x="-87313" y="-42863"/>
            <a:ext cx="12279313" cy="6900863"/>
          </a:xfrm>
          <a:prstGeom prst="rect">
            <a:avLst/>
          </a:prstGeom>
        </p:spPr>
      </p:pic>
    </p:spTree>
    <p:extLst>
      <p:ext uri="{BB962C8B-B14F-4D97-AF65-F5344CB8AC3E}">
        <p14:creationId xmlns:p14="http://schemas.microsoft.com/office/powerpoint/2010/main" val="1223055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A539-89A1-4936-B811-C7A7319C235A}"/>
              </a:ext>
            </a:extLst>
          </p:cNvPr>
          <p:cNvSpPr>
            <a:spLocks noGrp="1"/>
          </p:cNvSpPr>
          <p:nvPr>
            <p:ph type="title"/>
          </p:nvPr>
        </p:nvSpPr>
        <p:spPr>
          <a:xfrm>
            <a:off x="209480" y="188876"/>
            <a:ext cx="6523828" cy="683960"/>
          </a:xfrm>
        </p:spPr>
        <p:txBody>
          <a:bodyPr/>
          <a:lstStyle/>
          <a:p>
            <a:r>
              <a:rPr lang="en-GB" dirty="0"/>
              <a:t>Provincial regulation (ON)</a:t>
            </a:r>
            <a:endParaRPr lang="en-US" dirty="0"/>
          </a:p>
        </p:txBody>
      </p:sp>
      <p:pic>
        <p:nvPicPr>
          <p:cNvPr id="5" name="Content Placeholder 4">
            <a:extLst>
              <a:ext uri="{FF2B5EF4-FFF2-40B4-BE49-F238E27FC236}">
                <a16:creationId xmlns:a16="http://schemas.microsoft.com/office/drawing/2014/main" id="{37FADDB0-28DF-4305-A534-9251B63E2083}"/>
              </a:ext>
            </a:extLst>
          </p:cNvPr>
          <p:cNvPicPr>
            <a:picLocks noGrp="1" noChangeAspect="1"/>
          </p:cNvPicPr>
          <p:nvPr>
            <p:ph idx="1"/>
          </p:nvPr>
        </p:nvPicPr>
        <p:blipFill>
          <a:blip r:embed="rId3"/>
          <a:stretch>
            <a:fillRect/>
          </a:stretch>
        </p:blipFill>
        <p:spPr>
          <a:xfrm>
            <a:off x="473825" y="814647"/>
            <a:ext cx="10981113" cy="5902605"/>
          </a:xfrm>
          <a:prstGeom prst="rect">
            <a:avLst/>
          </a:prstGeom>
        </p:spPr>
      </p:pic>
    </p:spTree>
    <p:extLst>
      <p:ext uri="{BB962C8B-B14F-4D97-AF65-F5344CB8AC3E}">
        <p14:creationId xmlns:p14="http://schemas.microsoft.com/office/powerpoint/2010/main" val="826049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26C3F9-DD9C-4DBB-924F-7975C0EADC05}"/>
              </a:ext>
            </a:extLst>
          </p:cNvPr>
          <p:cNvSpPr>
            <a:spLocks noGrp="1"/>
          </p:cNvSpPr>
          <p:nvPr>
            <p:ph type="title"/>
          </p:nvPr>
        </p:nvSpPr>
        <p:spPr/>
        <p:txBody>
          <a:bodyPr/>
          <a:lstStyle/>
          <a:p>
            <a:r>
              <a:rPr lang="en-GB" dirty="0"/>
              <a:t>Systemic risk</a:t>
            </a:r>
            <a:endParaRPr lang="en-US" dirty="0"/>
          </a:p>
        </p:txBody>
      </p:sp>
      <p:sp>
        <p:nvSpPr>
          <p:cNvPr id="6" name="Text Placeholder 5">
            <a:extLst>
              <a:ext uri="{FF2B5EF4-FFF2-40B4-BE49-F238E27FC236}">
                <a16:creationId xmlns:a16="http://schemas.microsoft.com/office/drawing/2014/main" id="{7DE3E9E3-686C-4C13-806A-05E2D5F4127C}"/>
              </a:ext>
            </a:extLst>
          </p:cNvPr>
          <p:cNvSpPr>
            <a:spLocks noGrp="1"/>
          </p:cNvSpPr>
          <p:nvPr>
            <p:ph type="body" idx="1"/>
          </p:nvPr>
        </p:nvSpPr>
        <p:spPr/>
        <p:txBody>
          <a:bodyPr>
            <a:normAutofit lnSpcReduction="10000"/>
          </a:bodyPr>
          <a:lstStyle/>
          <a:p>
            <a:pPr marL="285750" indent="-285750">
              <a:buFont typeface="Arial" panose="020B0604020202020204" pitchFamily="34" charset="0"/>
              <a:buChar char="•"/>
            </a:pPr>
            <a:r>
              <a:rPr lang="en-GB" dirty="0"/>
              <a:t>Definition</a:t>
            </a:r>
          </a:p>
          <a:p>
            <a:pPr marL="285750" indent="-285750">
              <a:buFont typeface="Arial" panose="020B0604020202020204" pitchFamily="34" charset="0"/>
              <a:buChar char="•"/>
            </a:pPr>
            <a:r>
              <a:rPr lang="en-GB" dirty="0"/>
              <a:t>Modern financial system based on securities &amp; derivatives markets: “MBF”</a:t>
            </a:r>
          </a:p>
          <a:p>
            <a:pPr marL="285750" indent="-285750">
              <a:buFont typeface="Arial" panose="020B0604020202020204" pitchFamily="34" charset="0"/>
              <a:buChar char="•"/>
            </a:pPr>
            <a:r>
              <a:rPr lang="en-GB" dirty="0"/>
              <a:t>Plumbing</a:t>
            </a:r>
            <a:endParaRPr lang="en-US" dirty="0"/>
          </a:p>
        </p:txBody>
      </p:sp>
      <p:sp>
        <p:nvSpPr>
          <p:cNvPr id="7" name="Rectangle 6">
            <a:extLst>
              <a:ext uri="{FF2B5EF4-FFF2-40B4-BE49-F238E27FC236}">
                <a16:creationId xmlns:a16="http://schemas.microsoft.com/office/drawing/2014/main" id="{6D4CD1D0-3E0C-4431-887E-7298FCFD0A37}"/>
              </a:ext>
            </a:extLst>
          </p:cNvPr>
          <p:cNvSpPr/>
          <p:nvPr/>
        </p:nvSpPr>
        <p:spPr>
          <a:xfrm>
            <a:off x="457200" y="434823"/>
            <a:ext cx="6096000" cy="1384995"/>
          </a:xfrm>
          <a:prstGeom prst="rect">
            <a:avLst/>
          </a:prstGeom>
        </p:spPr>
        <p:txBody>
          <a:bodyPr>
            <a:spAutoFit/>
          </a:bodyPr>
          <a:lstStyle/>
          <a:p>
            <a:r>
              <a:rPr lang="en-US" sz="2800" dirty="0">
                <a:solidFill>
                  <a:schemeClr val="accent5"/>
                </a:solidFill>
                <a:latin typeface="+mj-lt"/>
              </a:rPr>
              <a:t>No direct central bank intervention no safety no matter how sophisticated instrument looks or sound fundamentals appear. - Gabor</a:t>
            </a:r>
          </a:p>
        </p:txBody>
      </p:sp>
    </p:spTree>
    <p:extLst>
      <p:ext uri="{BB962C8B-B14F-4D97-AF65-F5344CB8AC3E}">
        <p14:creationId xmlns:p14="http://schemas.microsoft.com/office/powerpoint/2010/main" val="3073705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C2003-6417-40BB-9EF8-1842503EBAA6}"/>
              </a:ext>
            </a:extLst>
          </p:cNvPr>
          <p:cNvSpPr>
            <a:spLocks noGrp="1"/>
          </p:cNvSpPr>
          <p:nvPr>
            <p:ph type="ctrTitle"/>
          </p:nvPr>
        </p:nvSpPr>
        <p:spPr/>
        <p:txBody>
          <a:bodyPr>
            <a:normAutofit fontScale="90000"/>
          </a:bodyPr>
          <a:lstStyle/>
          <a:p>
            <a:r>
              <a:rPr lang="en-GB" dirty="0">
                <a:solidFill>
                  <a:schemeClr val="accent4">
                    <a:lumMod val="50000"/>
                  </a:schemeClr>
                </a:solidFill>
              </a:rPr>
              <a:t>Systemic Risk – an introduction with demos</a:t>
            </a:r>
            <a:br>
              <a:rPr lang="en-GB" dirty="0">
                <a:solidFill>
                  <a:schemeClr val="accent4">
                    <a:lumMod val="50000"/>
                  </a:schemeClr>
                </a:solidFill>
              </a:rPr>
            </a:br>
            <a:endParaRPr lang="en-US" dirty="0">
              <a:solidFill>
                <a:schemeClr val="accent4">
                  <a:lumMod val="50000"/>
                </a:schemeClr>
              </a:solidFill>
            </a:endParaRPr>
          </a:p>
        </p:txBody>
      </p:sp>
      <p:sp>
        <p:nvSpPr>
          <p:cNvPr id="5" name="Subtitle 4">
            <a:extLst>
              <a:ext uri="{FF2B5EF4-FFF2-40B4-BE49-F238E27FC236}">
                <a16:creationId xmlns:a16="http://schemas.microsoft.com/office/drawing/2014/main" id="{FFD0B05C-7015-4D98-9AB2-C45C1B93DD7A}"/>
              </a:ext>
            </a:extLst>
          </p:cNvPr>
          <p:cNvSpPr>
            <a:spLocks noGrp="1"/>
          </p:cNvSpPr>
          <p:nvPr>
            <p:ph type="subTitle" idx="1"/>
          </p:nvPr>
        </p:nvSpPr>
        <p:spPr/>
        <p:txBody>
          <a:bodyPr/>
          <a:lstStyle/>
          <a:p>
            <a:r>
              <a:rPr lang="en-GB" dirty="0"/>
              <a:t>Guest lecture</a:t>
            </a:r>
            <a:br>
              <a:rPr lang="en-GB" dirty="0"/>
            </a:br>
            <a:r>
              <a:rPr lang="en-GB" sz="1800" dirty="0">
                <a:solidFill>
                  <a:schemeClr val="accent4">
                    <a:lumMod val="50000"/>
                  </a:schemeClr>
                </a:solidFill>
              </a:rPr>
              <a:t>Masters in Finance &amp; Insurance</a:t>
            </a:r>
            <a:endParaRPr lang="en-GB" dirty="0"/>
          </a:p>
          <a:p>
            <a:r>
              <a:rPr lang="en-GB" dirty="0"/>
              <a:t>March 1 2022</a:t>
            </a:r>
            <a:endParaRPr lang="en-US" dirty="0"/>
          </a:p>
        </p:txBody>
      </p:sp>
      <p:pic>
        <p:nvPicPr>
          <p:cNvPr id="6" name="Picture 5" descr="cid:image002.png@01D286C7.2F1E8970">
            <a:extLst>
              <a:ext uri="{FF2B5EF4-FFF2-40B4-BE49-F238E27FC236}">
                <a16:creationId xmlns:a16="http://schemas.microsoft.com/office/drawing/2014/main" id="{7B3BBC49-2E83-4AC5-A2C7-E4739FF4638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 y="5929162"/>
            <a:ext cx="3060834" cy="928838"/>
          </a:xfrm>
          <a:prstGeom prst="rect">
            <a:avLst/>
          </a:prstGeom>
          <a:noFill/>
          <a:ln>
            <a:noFill/>
          </a:ln>
        </p:spPr>
      </p:pic>
      <p:sp>
        <p:nvSpPr>
          <p:cNvPr id="2" name="TextBox 1">
            <a:extLst>
              <a:ext uri="{FF2B5EF4-FFF2-40B4-BE49-F238E27FC236}">
                <a16:creationId xmlns:a16="http://schemas.microsoft.com/office/drawing/2014/main" id="{4754D480-E40C-A547-8926-61DFA5F18A2D}"/>
              </a:ext>
            </a:extLst>
          </p:cNvPr>
          <p:cNvSpPr txBox="1"/>
          <p:nvPr/>
        </p:nvSpPr>
        <p:spPr>
          <a:xfrm>
            <a:off x="1278172" y="4094923"/>
            <a:ext cx="6130455" cy="646331"/>
          </a:xfrm>
          <a:prstGeom prst="rect">
            <a:avLst/>
          </a:prstGeom>
          <a:noFill/>
        </p:spPr>
        <p:txBody>
          <a:bodyPr wrap="square" rtlCol="0">
            <a:spAutoFit/>
          </a:bodyPr>
          <a:lstStyle/>
          <a:p>
            <a:r>
              <a:rPr lang="en-US" sz="3600" i="1" dirty="0">
                <a:solidFill>
                  <a:schemeClr val="bg1"/>
                </a:solidFill>
              </a:rPr>
              <a:t>Are we ready for the next crisis?</a:t>
            </a:r>
          </a:p>
        </p:txBody>
      </p:sp>
    </p:spTree>
    <p:extLst>
      <p:ext uri="{BB962C8B-B14F-4D97-AF65-F5344CB8AC3E}">
        <p14:creationId xmlns:p14="http://schemas.microsoft.com/office/powerpoint/2010/main" val="247236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7D0AF-FCAF-4061-AD89-4E4D2E53DBC3}"/>
              </a:ext>
            </a:extLst>
          </p:cNvPr>
          <p:cNvSpPr>
            <a:spLocks noGrp="1"/>
          </p:cNvSpPr>
          <p:nvPr>
            <p:ph type="title"/>
          </p:nvPr>
        </p:nvSpPr>
        <p:spPr>
          <a:xfrm>
            <a:off x="1024128" y="585216"/>
            <a:ext cx="9720072" cy="1499616"/>
          </a:xfrm>
        </p:spPr>
        <p:txBody>
          <a:bodyPr/>
          <a:lstStyle/>
          <a:p>
            <a:r>
              <a:rPr lang="en-US" dirty="0"/>
              <a:t>Systemic Risk</a:t>
            </a:r>
          </a:p>
        </p:txBody>
      </p:sp>
      <p:pic>
        <p:nvPicPr>
          <p:cNvPr id="5" name="Content Placeholder 4">
            <a:extLst>
              <a:ext uri="{FF2B5EF4-FFF2-40B4-BE49-F238E27FC236}">
                <a16:creationId xmlns:a16="http://schemas.microsoft.com/office/drawing/2014/main" id="{3E699EE3-19D1-4E5C-8686-0B8E08CE0BA0}"/>
              </a:ext>
            </a:extLst>
          </p:cNvPr>
          <p:cNvPicPr>
            <a:picLocks noGrp="1" noChangeAspect="1"/>
          </p:cNvPicPr>
          <p:nvPr>
            <p:ph sz="half" idx="1"/>
          </p:nvPr>
        </p:nvPicPr>
        <p:blipFill>
          <a:blip r:embed="rId3"/>
          <a:stretch>
            <a:fillRect/>
          </a:stretch>
        </p:blipFill>
        <p:spPr>
          <a:xfrm>
            <a:off x="423601" y="2256596"/>
            <a:ext cx="5991393" cy="897107"/>
          </a:xfrm>
          <a:prstGeom prst="rect">
            <a:avLst/>
          </a:prstGeom>
          <a:ln>
            <a:solidFill>
              <a:schemeClr val="accent1"/>
            </a:solidFill>
          </a:ln>
          <a:effectLst>
            <a:outerShdw blurRad="50800" dist="114300" dir="5400000" sx="103000" sy="103000" algn="tl" rotWithShape="0">
              <a:schemeClr val="tx1">
                <a:alpha val="40000"/>
              </a:schemeClr>
            </a:outerShdw>
          </a:effectLst>
        </p:spPr>
      </p:pic>
      <p:pic>
        <p:nvPicPr>
          <p:cNvPr id="7172" name="Picture 4" descr="Image result for &quot;unwinding of systemic risk: sources and channels&quot;">
            <a:extLst>
              <a:ext uri="{FF2B5EF4-FFF2-40B4-BE49-F238E27FC236}">
                <a16:creationId xmlns:a16="http://schemas.microsoft.com/office/drawing/2014/main" id="{F247295B-D837-40CB-B2CB-4A149550169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497053" y="55962"/>
            <a:ext cx="4969682" cy="66528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C00A3CB-0505-4BD6-B89F-E335C437C2D1}"/>
              </a:ext>
            </a:extLst>
          </p:cNvPr>
          <p:cNvSpPr/>
          <p:nvPr/>
        </p:nvSpPr>
        <p:spPr>
          <a:xfrm>
            <a:off x="543712" y="6031726"/>
            <a:ext cx="6096000" cy="276999"/>
          </a:xfrm>
          <a:prstGeom prst="rect">
            <a:avLst/>
          </a:prstGeom>
        </p:spPr>
        <p:txBody>
          <a:bodyPr>
            <a:spAutoFit/>
          </a:bodyPr>
          <a:lstStyle/>
          <a:p>
            <a:r>
              <a:rPr lang="en-US" sz="1200" dirty="0">
                <a:hlinkClick r:id="rId5"/>
              </a:rPr>
              <a:t>http://ccmr-ocrmc.ca/wp-content/uploads/cmsa-consultation-draft-revised-en.pdf</a:t>
            </a:r>
            <a:r>
              <a:rPr lang="en-US" sz="1200" dirty="0"/>
              <a:t> </a:t>
            </a:r>
          </a:p>
        </p:txBody>
      </p:sp>
      <p:sp>
        <p:nvSpPr>
          <p:cNvPr id="7" name="TextBox 6">
            <a:extLst>
              <a:ext uri="{FF2B5EF4-FFF2-40B4-BE49-F238E27FC236}">
                <a16:creationId xmlns:a16="http://schemas.microsoft.com/office/drawing/2014/main" id="{33BA369F-9094-44C9-B852-A1B55998032F}"/>
              </a:ext>
            </a:extLst>
          </p:cNvPr>
          <p:cNvSpPr txBox="1"/>
          <p:nvPr/>
        </p:nvSpPr>
        <p:spPr>
          <a:xfrm>
            <a:off x="789272" y="3734601"/>
            <a:ext cx="2560320" cy="1477328"/>
          </a:xfrm>
          <a:prstGeom prst="rect">
            <a:avLst/>
          </a:prstGeom>
          <a:noFill/>
        </p:spPr>
        <p:txBody>
          <a:bodyPr wrap="square" rtlCol="0">
            <a:spAutoFit/>
          </a:bodyPr>
          <a:lstStyle/>
          <a:p>
            <a:r>
              <a:rPr lang="en-GB" dirty="0"/>
              <a:t>Canada:</a:t>
            </a:r>
          </a:p>
          <a:p>
            <a:pPr marL="285750" indent="-285750">
              <a:buFont typeface="Arial" panose="020B0604020202020204" pitchFamily="34" charset="0"/>
              <a:buChar char="•"/>
            </a:pPr>
            <a:r>
              <a:rPr lang="en-GB" dirty="0"/>
              <a:t>Households</a:t>
            </a:r>
          </a:p>
          <a:p>
            <a:pPr marL="285750" indent="-285750">
              <a:buFont typeface="Arial" panose="020B0604020202020204" pitchFamily="34" charset="0"/>
              <a:buChar char="•"/>
            </a:pPr>
            <a:r>
              <a:rPr lang="en-GB" dirty="0"/>
              <a:t>Commodities (labour)</a:t>
            </a:r>
          </a:p>
          <a:p>
            <a:pPr marL="285750" indent="-285750">
              <a:buFont typeface="Arial" panose="020B0604020202020204" pitchFamily="34" charset="0"/>
              <a:buChar char="•"/>
            </a:pPr>
            <a:r>
              <a:rPr lang="en-GB" dirty="0"/>
              <a:t>Energy </a:t>
            </a:r>
          </a:p>
          <a:p>
            <a:pPr marL="285750" indent="-285750">
              <a:buFont typeface="Arial" panose="020B0604020202020204" pitchFamily="34" charset="0"/>
              <a:buChar char="•"/>
            </a:pPr>
            <a:endParaRPr lang="en-US" dirty="0"/>
          </a:p>
        </p:txBody>
      </p:sp>
      <p:sp>
        <p:nvSpPr>
          <p:cNvPr id="8" name="Content Placeholder 10">
            <a:extLst>
              <a:ext uri="{FF2B5EF4-FFF2-40B4-BE49-F238E27FC236}">
                <a16:creationId xmlns:a16="http://schemas.microsoft.com/office/drawing/2014/main" id="{1BE2FCB9-25C3-482B-A398-626777746265}"/>
              </a:ext>
            </a:extLst>
          </p:cNvPr>
          <p:cNvSpPr>
            <a:spLocks noGrp="1"/>
          </p:cNvSpPr>
          <p:nvPr/>
        </p:nvSpPr>
        <p:spPr>
          <a:xfrm>
            <a:off x="3667226" y="3704298"/>
            <a:ext cx="2642122" cy="20725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1000" dirty="0">
                <a:solidFill>
                  <a:schemeClr val="accent1"/>
                </a:solidFill>
              </a:rPr>
              <a:t>MR: Market risk</a:t>
            </a:r>
          </a:p>
          <a:p>
            <a:r>
              <a:rPr lang="en-GB" sz="1000" dirty="0">
                <a:solidFill>
                  <a:schemeClr val="accent1"/>
                </a:solidFill>
              </a:rPr>
              <a:t>CR: Credit risk</a:t>
            </a:r>
          </a:p>
          <a:p>
            <a:r>
              <a:rPr lang="en-US" sz="1000" dirty="0">
                <a:solidFill>
                  <a:schemeClr val="accent1"/>
                </a:solidFill>
              </a:rPr>
              <a:t>FSI: Financial Soundness Indicators </a:t>
            </a:r>
          </a:p>
          <a:p>
            <a:r>
              <a:rPr lang="en-US" sz="1000" dirty="0">
                <a:solidFill>
                  <a:schemeClr val="accent1"/>
                </a:solidFill>
              </a:rPr>
              <a:t>T-model: Threshold Model </a:t>
            </a:r>
          </a:p>
          <a:p>
            <a:r>
              <a:rPr lang="en-US" sz="1000" dirty="0">
                <a:solidFill>
                  <a:schemeClr val="accent1"/>
                </a:solidFill>
              </a:rPr>
              <a:t>DSA: Debt Sustainability Analysis </a:t>
            </a:r>
          </a:p>
          <a:p>
            <a:r>
              <a:rPr lang="en-US" sz="1000" dirty="0">
                <a:solidFill>
                  <a:schemeClr val="accent1"/>
                </a:solidFill>
              </a:rPr>
              <a:t>CCA: Contingent Claims Analysis</a:t>
            </a:r>
          </a:p>
          <a:p>
            <a:r>
              <a:rPr lang="en-US" sz="1000" dirty="0">
                <a:solidFill>
                  <a:schemeClr val="accent1"/>
                </a:solidFill>
              </a:rPr>
              <a:t>BSA: Balance Sheet Approach</a:t>
            </a:r>
          </a:p>
          <a:p>
            <a:r>
              <a:rPr lang="en-US" sz="1000" dirty="0">
                <a:solidFill>
                  <a:schemeClr val="accent1"/>
                </a:solidFill>
              </a:rPr>
              <a:t>JPoD: Joint probability of default</a:t>
            </a:r>
          </a:p>
          <a:p>
            <a:r>
              <a:rPr lang="en-US" sz="1000" dirty="0">
                <a:solidFill>
                  <a:schemeClr val="accent1"/>
                </a:solidFill>
              </a:rPr>
              <a:t>S/T: Stress testing</a:t>
            </a:r>
          </a:p>
          <a:p>
            <a:r>
              <a:rPr lang="en-US" sz="1000" dirty="0">
                <a:solidFill>
                  <a:schemeClr val="accent1"/>
                </a:solidFill>
              </a:rPr>
              <a:t>EVT: Extreme value theory </a:t>
            </a:r>
          </a:p>
        </p:txBody>
      </p:sp>
      <p:sp>
        <p:nvSpPr>
          <p:cNvPr id="9" name="TextBox 24">
            <a:extLst>
              <a:ext uri="{FF2B5EF4-FFF2-40B4-BE49-F238E27FC236}">
                <a16:creationId xmlns:a16="http://schemas.microsoft.com/office/drawing/2014/main" id="{57BE1F4C-6A6A-4C7A-BD50-8041FF6DB2A8}"/>
              </a:ext>
            </a:extLst>
          </p:cNvPr>
          <p:cNvSpPr txBox="1"/>
          <p:nvPr/>
        </p:nvSpPr>
        <p:spPr>
          <a:xfrm>
            <a:off x="543712" y="6370267"/>
            <a:ext cx="1981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Source: </a:t>
            </a:r>
            <a:r>
              <a:rPr lang="en-GB" sz="1200" dirty="0" err="1">
                <a:hlinkClick r:id="rId6"/>
              </a:rPr>
              <a:t>SysMo</a:t>
            </a:r>
            <a:r>
              <a:rPr lang="en-GB" sz="1200" dirty="0">
                <a:hlinkClick r:id="rId6"/>
              </a:rPr>
              <a:t> toolkit </a:t>
            </a:r>
            <a:r>
              <a:rPr lang="en-GB" sz="1200" dirty="0"/>
              <a:t>(IMF)</a:t>
            </a:r>
            <a:endParaRPr lang="en-US" sz="1200" dirty="0"/>
          </a:p>
        </p:txBody>
      </p:sp>
    </p:spTree>
    <p:extLst>
      <p:ext uri="{BB962C8B-B14F-4D97-AF65-F5344CB8AC3E}">
        <p14:creationId xmlns:p14="http://schemas.microsoft.com/office/powerpoint/2010/main" val="1791530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C4C66818-CCDC-456D-B9B5-A5D554D301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F67616C-AF06-4442-AF4E-B0D0578F6184}"/>
              </a:ext>
            </a:extLst>
          </p:cNvPr>
          <p:cNvSpPr>
            <a:spLocks noGrp="1"/>
          </p:cNvSpPr>
          <p:nvPr>
            <p:ph type="title"/>
          </p:nvPr>
        </p:nvSpPr>
        <p:spPr>
          <a:xfrm>
            <a:off x="1024128" y="585216"/>
            <a:ext cx="6066818" cy="1499616"/>
          </a:xfrm>
        </p:spPr>
        <p:txBody>
          <a:bodyPr vert="horz" lIns="91440" tIns="45720" rIns="91440" bIns="45720" rtlCol="0" anchor="ctr">
            <a:normAutofit/>
          </a:bodyPr>
          <a:lstStyle/>
          <a:p>
            <a:r>
              <a:rPr lang="en-US" dirty="0"/>
              <a:t>2008 crisis</a:t>
            </a:r>
          </a:p>
        </p:txBody>
      </p:sp>
      <p:pic>
        <p:nvPicPr>
          <p:cNvPr id="6146" name="Picture 2" descr="Timeline: Key events in financial crisis">
            <a:extLst>
              <a:ext uri="{FF2B5EF4-FFF2-40B4-BE49-F238E27FC236}">
                <a16:creationId xmlns:a16="http://schemas.microsoft.com/office/drawing/2014/main" id="{41469D26-4FB9-7543-852D-3DF9ECC7AB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52267" y="1008328"/>
            <a:ext cx="3999654" cy="22598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y Asia turned to China during the global financial crisis - BBC News">
            <a:extLst>
              <a:ext uri="{FF2B5EF4-FFF2-40B4-BE49-F238E27FC236}">
                <a16:creationId xmlns:a16="http://schemas.microsoft.com/office/drawing/2014/main" id="{77FA89B7-4909-8D41-A1FB-43B5E515AE86}"/>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7552267" y="3589867"/>
            <a:ext cx="3999654" cy="224980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AC651861-8AC4-BD45-A73A-1B6316987829}"/>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1023938" y="2619340"/>
            <a:ext cx="6067425" cy="33560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8554657-E19B-1742-9B75-C61057AE20E7}"/>
              </a:ext>
            </a:extLst>
          </p:cNvPr>
          <p:cNvSpPr txBox="1"/>
          <p:nvPr/>
        </p:nvSpPr>
        <p:spPr>
          <a:xfrm>
            <a:off x="5263763" y="1256306"/>
            <a:ext cx="1827183" cy="369332"/>
          </a:xfrm>
          <a:prstGeom prst="rect">
            <a:avLst/>
          </a:prstGeom>
          <a:noFill/>
        </p:spPr>
        <p:txBody>
          <a:bodyPr wrap="square" rtlCol="0">
            <a:spAutoFit/>
          </a:bodyPr>
          <a:lstStyle/>
          <a:p>
            <a:r>
              <a:rPr lang="en-US" dirty="0"/>
              <a:t>“Minsky moment”</a:t>
            </a:r>
          </a:p>
        </p:txBody>
      </p:sp>
    </p:spTree>
    <p:extLst>
      <p:ext uri="{BB962C8B-B14F-4D97-AF65-F5344CB8AC3E}">
        <p14:creationId xmlns:p14="http://schemas.microsoft.com/office/powerpoint/2010/main" val="628624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global financial crisis timeline (2007 to 2009) | Crisis, Timeline, History">
            <a:extLst>
              <a:ext uri="{FF2B5EF4-FFF2-40B4-BE49-F238E27FC236}">
                <a16:creationId xmlns:a16="http://schemas.microsoft.com/office/drawing/2014/main" id="{5376E46E-1B93-B547-8520-96C9F8FB65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78" y="755374"/>
            <a:ext cx="12143807" cy="5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989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global financial crisis timeline (2007 to 2009) | Crisis, Timeline, History">
            <a:extLst>
              <a:ext uri="{FF2B5EF4-FFF2-40B4-BE49-F238E27FC236}">
                <a16:creationId xmlns:a16="http://schemas.microsoft.com/office/drawing/2014/main" id="{5376E46E-1B93-B547-8520-96C9F8FB65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319664"/>
            <a:ext cx="20593834" cy="906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031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descr="global financial crisis timeline (2007 to 2009) | Crisis, Timeline, History">
            <a:extLst>
              <a:ext uri="{FF2B5EF4-FFF2-40B4-BE49-F238E27FC236}">
                <a16:creationId xmlns:a16="http://schemas.microsoft.com/office/drawing/2014/main" id="{5376E46E-1B93-B547-8520-96C9F8FB65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67851" y="87015"/>
            <a:ext cx="19018306" cy="836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117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F7FAA46-F63C-45FE-B4F0-A7E677E9F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DA9B7795-7E78-4F68-B6FE-6ECC916562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218" name="Picture 2" descr="Hyman Minsky - Wikipedia">
            <a:extLst>
              <a:ext uri="{FF2B5EF4-FFF2-40B4-BE49-F238E27FC236}">
                <a16:creationId xmlns:a16="http://schemas.microsoft.com/office/drawing/2014/main" id="{DEC139D8-E8C0-B040-A01D-6C33A7E2B905}"/>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21831" b="316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4A5BCE34-61A5-4D9E-BB0C-10B1138F2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2">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51ADBCE-AEDA-2E49-9309-18BCAA0F19E1}"/>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Minsky on money</a:t>
            </a:r>
          </a:p>
        </p:txBody>
      </p:sp>
      <p:sp>
        <p:nvSpPr>
          <p:cNvPr id="3" name="Content Placeholder 2">
            <a:extLst>
              <a:ext uri="{FF2B5EF4-FFF2-40B4-BE49-F238E27FC236}">
                <a16:creationId xmlns:a16="http://schemas.microsoft.com/office/drawing/2014/main" id="{29A8EB33-F018-A148-B993-FB58931A73DD}"/>
              </a:ext>
            </a:extLst>
          </p:cNvPr>
          <p:cNvSpPr>
            <a:spLocks noGrp="1"/>
          </p:cNvSpPr>
          <p:nvPr>
            <p:ph sz="half" idx="1"/>
          </p:nvPr>
        </p:nvSpPr>
        <p:spPr>
          <a:xfrm>
            <a:off x="8610600" y="4960137"/>
            <a:ext cx="3200400" cy="1463040"/>
          </a:xfrm>
        </p:spPr>
        <p:txBody>
          <a:bodyPr vert="horz" lIns="91440" tIns="45720" rIns="91440" bIns="45720" rtlCol="0" anchor="ctr">
            <a:normAutofit/>
          </a:bodyPr>
          <a:lstStyle/>
          <a:p>
            <a:pPr marL="0" indent="0">
              <a:lnSpc>
                <a:spcPct val="100000"/>
              </a:lnSpc>
              <a:spcBef>
                <a:spcPts val="0"/>
              </a:spcBef>
              <a:buNone/>
            </a:pPr>
            <a:r>
              <a:rPr lang="en-US" sz="1800" dirty="0">
                <a:solidFill>
                  <a:srgbClr val="FFFFFF"/>
                </a:solidFill>
              </a:rPr>
              <a:t>”Everyone can create money; the problem is to get it accepted" </a:t>
            </a:r>
          </a:p>
        </p:txBody>
      </p:sp>
      <p:cxnSp>
        <p:nvCxnSpPr>
          <p:cNvPr id="77" name="Straight Connector 76">
            <a:extLst>
              <a:ext uri="{FF2B5EF4-FFF2-40B4-BE49-F238E27FC236}">
                <a16:creationId xmlns:a16="http://schemas.microsoft.com/office/drawing/2014/main" id="{79F1B0F4-BC5D-4BBC-BFC1-4AECA3537A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8A75B880-20B3-484C-8271-17294BE440C5}"/>
              </a:ext>
            </a:extLst>
          </p:cNvPr>
          <p:cNvSpPr txBox="1">
            <a:spLocks/>
          </p:cNvSpPr>
          <p:nvPr/>
        </p:nvSpPr>
        <p:spPr>
          <a:xfrm>
            <a:off x="9008827" y="434823"/>
            <a:ext cx="2873071" cy="2091704"/>
          </a:xfrm>
          <a:prstGeom prst="rect">
            <a:avLst/>
          </a:prstGeom>
        </p:spPr>
        <p:txBody>
          <a:bodyPr vert="horz" lIns="91440" tIns="45720" rIns="91440" bIns="45720" rtlCol="0" anchor="ctr">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lgn="r">
              <a:lnSpc>
                <a:spcPct val="100000"/>
              </a:lnSpc>
              <a:spcBef>
                <a:spcPts val="0"/>
              </a:spcBef>
              <a:buFont typeface="Tw Cen MT" panose="020B0602020104020603" pitchFamily="34" charset="0"/>
              <a:buNone/>
            </a:pPr>
            <a:r>
              <a:rPr lang="en-US" sz="3600" dirty="0">
                <a:solidFill>
                  <a:srgbClr val="FFFFFF"/>
                </a:solidFill>
                <a:latin typeface="American Typewriter" panose="02090604020004020304" pitchFamily="18" charset="77"/>
              </a:rPr>
              <a:t>the problem is to get it accepted </a:t>
            </a:r>
          </a:p>
        </p:txBody>
      </p:sp>
      <p:sp>
        <p:nvSpPr>
          <p:cNvPr id="11" name="Content Placeholder 2">
            <a:extLst>
              <a:ext uri="{FF2B5EF4-FFF2-40B4-BE49-F238E27FC236}">
                <a16:creationId xmlns:a16="http://schemas.microsoft.com/office/drawing/2014/main" id="{79835F28-EDDB-6545-81DA-61ED335D3CA1}"/>
              </a:ext>
            </a:extLst>
          </p:cNvPr>
          <p:cNvSpPr txBox="1">
            <a:spLocks/>
          </p:cNvSpPr>
          <p:nvPr/>
        </p:nvSpPr>
        <p:spPr>
          <a:xfrm>
            <a:off x="373711" y="71678"/>
            <a:ext cx="3514476" cy="1971807"/>
          </a:xfrm>
          <a:prstGeom prst="rect">
            <a:avLst/>
          </a:prstGeom>
        </p:spPr>
        <p:txBody>
          <a:bodyPr vert="horz" lIns="91440" tIns="45720" rIns="91440" bIns="45720" rtlCol="0" anchor="ctr">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pPr marL="0" indent="0">
              <a:lnSpc>
                <a:spcPct val="100000"/>
              </a:lnSpc>
              <a:spcBef>
                <a:spcPts val="0"/>
              </a:spcBef>
              <a:buFont typeface="Tw Cen MT" panose="020B0602020104020603" pitchFamily="34" charset="0"/>
              <a:buNone/>
            </a:pPr>
            <a:r>
              <a:rPr lang="en-US" sz="3600" dirty="0">
                <a:latin typeface="American Typewriter" panose="02090604020004020304" pitchFamily="18" charset="77"/>
              </a:rPr>
              <a:t>Everyone can create money; </a:t>
            </a:r>
          </a:p>
        </p:txBody>
      </p:sp>
    </p:spTree>
    <p:extLst>
      <p:ext uri="{BB962C8B-B14F-4D97-AF65-F5344CB8AC3E}">
        <p14:creationId xmlns:p14="http://schemas.microsoft.com/office/powerpoint/2010/main" val="19871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BB82E3-14BB-AB49-B600-34A4279E6CB4}"/>
              </a:ext>
            </a:extLst>
          </p:cNvPr>
          <p:cNvSpPr>
            <a:spLocks noGrp="1"/>
          </p:cNvSpPr>
          <p:nvPr>
            <p:ph type="title"/>
          </p:nvPr>
        </p:nvSpPr>
        <p:spPr/>
        <p:txBody>
          <a:bodyPr/>
          <a:lstStyle/>
          <a:p>
            <a:r>
              <a:rPr lang="en-US" dirty="0"/>
              <a:t>Minsky Crisis</a:t>
            </a:r>
          </a:p>
        </p:txBody>
      </p:sp>
      <p:sp>
        <p:nvSpPr>
          <p:cNvPr id="5" name="Content Placeholder 4">
            <a:extLst>
              <a:ext uri="{FF2B5EF4-FFF2-40B4-BE49-F238E27FC236}">
                <a16:creationId xmlns:a16="http://schemas.microsoft.com/office/drawing/2014/main" id="{6764BAFA-2089-954C-AE30-6E593587938F}"/>
              </a:ext>
            </a:extLst>
          </p:cNvPr>
          <p:cNvSpPr>
            <a:spLocks noGrp="1"/>
          </p:cNvSpPr>
          <p:nvPr>
            <p:ph sz="half" idx="1"/>
          </p:nvPr>
        </p:nvSpPr>
        <p:spPr/>
        <p:txBody>
          <a:bodyPr>
            <a:normAutofit lnSpcReduction="10000"/>
          </a:bodyPr>
          <a:lstStyle/>
          <a:p>
            <a:r>
              <a:rPr lang="en-CA" b="1" dirty="0"/>
              <a:t>Minsky Moment </a:t>
            </a:r>
            <a:r>
              <a:rPr lang="en-CA" dirty="0"/>
              <a:t>refers to the onset of a market collapse brought on by the reckless speculative activity that defines an unsustainable bullish period.</a:t>
            </a:r>
          </a:p>
          <a:p>
            <a:pPr lvl="1"/>
            <a:r>
              <a:rPr lang="en-CA" b="1" dirty="0"/>
              <a:t>Minsky Moment crises </a:t>
            </a:r>
            <a:r>
              <a:rPr lang="en-CA" dirty="0"/>
              <a:t>generally occur because investors, engaging in excessively aggressive speculation, take on additional credit risk during bull markets.</a:t>
            </a:r>
          </a:p>
          <a:p>
            <a:pPr lvl="1"/>
            <a:r>
              <a:rPr lang="en-CA" b="1" dirty="0"/>
              <a:t>Minsky Moment </a:t>
            </a:r>
            <a:r>
              <a:rPr lang="en-CA" dirty="0"/>
              <a:t>defines the </a:t>
            </a:r>
            <a:r>
              <a:rPr lang="en-CA" b="1" dirty="0"/>
              <a:t>tipping point when speculative activity reaches an extreme that is unsustainable,</a:t>
            </a:r>
            <a:r>
              <a:rPr lang="en-CA" dirty="0"/>
              <a:t> leading to rapid price deflation and unpreventable market collapse.</a:t>
            </a:r>
          </a:p>
          <a:p>
            <a:pPr lvl="1"/>
            <a:r>
              <a:rPr lang="en-CA" dirty="0"/>
              <a:t>MM was coined in 1998 by Paul McCulley, of </a:t>
            </a:r>
            <a:r>
              <a:rPr lang="en-CA" u="sng" dirty="0">
                <a:hlinkClick r:id="rId2"/>
              </a:rPr>
              <a:t>PIMCO</a:t>
            </a:r>
            <a:r>
              <a:rPr lang="en-CA" dirty="0"/>
              <a:t> fame while referring to the Asian Debt Crisis of 1997.</a:t>
            </a:r>
          </a:p>
        </p:txBody>
      </p:sp>
      <p:pic>
        <p:nvPicPr>
          <p:cNvPr id="11266" name="Picture 2" descr="A stylized picture of a Minsky crisis | Download Scientific Diagram">
            <a:extLst>
              <a:ext uri="{FF2B5EF4-FFF2-40B4-BE49-F238E27FC236}">
                <a16:creationId xmlns:a16="http://schemas.microsoft.com/office/drawing/2014/main" id="{3769D16E-3F39-EB45-8336-6AE703AF85B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89638" y="2650047"/>
            <a:ext cx="4754562" cy="329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792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demogorgon">
            <a:extLst>
              <a:ext uri="{FF2B5EF4-FFF2-40B4-BE49-F238E27FC236}">
                <a16:creationId xmlns:a16="http://schemas.microsoft.com/office/drawing/2014/main" id="{1DBDF9B7-77B8-4EC6-A492-124E4F59D3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88000"/>
                    </a14:imgEffect>
                    <a14:imgEffect>
                      <a14:brightnessContrast bright="34000"/>
                    </a14:imgEffect>
                  </a14:imgLayer>
                </a14:imgProps>
              </a:ext>
              <a:ext uri="{28A0092B-C50C-407E-A947-70E740481C1C}">
                <a14:useLocalDpi xmlns:a14="http://schemas.microsoft.com/office/drawing/2010/main" val="0"/>
              </a:ext>
            </a:extLst>
          </a:blip>
          <a:srcRect/>
          <a:stretch>
            <a:fillRect/>
          </a:stretch>
        </p:blipFill>
        <p:spPr bwMode="auto">
          <a:xfrm>
            <a:off x="6903184" y="162559"/>
            <a:ext cx="5127507" cy="73070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64B166-AFBD-4CF8-85A0-C2A1C0F6E845}"/>
              </a:ext>
            </a:extLst>
          </p:cNvPr>
          <p:cNvSpPr>
            <a:spLocks noGrp="1"/>
          </p:cNvSpPr>
          <p:nvPr>
            <p:ph type="title"/>
          </p:nvPr>
        </p:nvSpPr>
        <p:spPr>
          <a:effectLst>
            <a:outerShdw blurRad="76200" dist="12700" dir="2700000" sy="-23000" kx="-800400" algn="bl" rotWithShape="0">
              <a:prstClr val="black">
                <a:alpha val="20000"/>
              </a:prstClr>
            </a:outerShdw>
          </a:effectLst>
        </p:spPr>
        <p:txBody>
          <a:bodyPr/>
          <a:lstStyle/>
          <a:p>
            <a:r>
              <a:rPr lang="en-GB" dirty="0">
                <a:effectLst>
                  <a:outerShdw blurRad="60007" dist="114300" dir="2000400" sy="-30000" kx="-800400" algn="bl" rotWithShape="0">
                    <a:schemeClr val="tx1">
                      <a:alpha val="50000"/>
                    </a:schemeClr>
                  </a:outerShdw>
                </a:effectLst>
              </a:rPr>
              <a:t>Shadow banking |shadow money</a:t>
            </a:r>
            <a:endParaRPr lang="en-US" dirty="0">
              <a:effectLst>
                <a:outerShdw blurRad="60007" dist="114300" dir="2000400" sy="-30000" kx="-800400" algn="bl" rotWithShape="0">
                  <a:schemeClr val="tx1">
                    <a:alpha val="50000"/>
                  </a:schemeClr>
                </a:outerShdw>
              </a:effectLst>
            </a:endParaRPr>
          </a:p>
        </p:txBody>
      </p:sp>
      <p:sp>
        <p:nvSpPr>
          <p:cNvPr id="4" name="Content Placeholder 3">
            <a:extLst>
              <a:ext uri="{FF2B5EF4-FFF2-40B4-BE49-F238E27FC236}">
                <a16:creationId xmlns:a16="http://schemas.microsoft.com/office/drawing/2014/main" id="{BE30EC72-6FA4-4B1A-85B5-A3E38A1CC732}"/>
              </a:ext>
            </a:extLst>
          </p:cNvPr>
          <p:cNvSpPr>
            <a:spLocks noGrp="1"/>
          </p:cNvSpPr>
          <p:nvPr>
            <p:ph sz="half" idx="2"/>
          </p:nvPr>
        </p:nvSpPr>
        <p:spPr>
          <a:xfrm>
            <a:off x="5884164" y="2197971"/>
            <a:ext cx="5403711" cy="2674441"/>
          </a:xfrm>
        </p:spPr>
        <p:txBody>
          <a:bodyPr>
            <a:normAutofit/>
          </a:bodyPr>
          <a:lstStyle/>
          <a:p>
            <a:r>
              <a:rPr lang="en-GB" b="1" dirty="0"/>
              <a:t>Shadow banking </a:t>
            </a:r>
            <a:r>
              <a:rPr lang="en-GB" dirty="0"/>
              <a:t>– aka market-based finance – </a:t>
            </a:r>
            <a:r>
              <a:rPr lang="en-GB" i="1" dirty="0"/>
              <a:t>L</a:t>
            </a:r>
            <a:r>
              <a:rPr lang="en-US" i="1" dirty="0"/>
              <a:t>ending and other financial activities conducted by unregulated institutions or under unregulated conditions</a:t>
            </a:r>
            <a:r>
              <a:rPr lang="en-US" dirty="0"/>
              <a:t>. – Oxford dictionary</a:t>
            </a:r>
            <a:br>
              <a:rPr lang="en-US" dirty="0"/>
            </a:br>
            <a:r>
              <a:rPr lang="en-GB" b="1" dirty="0"/>
              <a:t>Shadow money </a:t>
            </a:r>
            <a:r>
              <a:rPr lang="en-GB" dirty="0"/>
              <a:t>– money created endogenously in the form of secured lending in collateralized markets, in particular repo</a:t>
            </a:r>
            <a:endParaRPr lang="en-US" dirty="0"/>
          </a:p>
        </p:txBody>
      </p:sp>
      <p:pic>
        <p:nvPicPr>
          <p:cNvPr id="2050" name="Picture 2" descr="Image result for stranger things">
            <a:extLst>
              <a:ext uri="{FF2B5EF4-FFF2-40B4-BE49-F238E27FC236}">
                <a16:creationId xmlns:a16="http://schemas.microsoft.com/office/drawing/2014/main" id="{C7A125AA-27ED-4CC8-B880-3B52AD51C014}"/>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759413" y="2478879"/>
            <a:ext cx="4754562" cy="26744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DC56ADA-D585-4848-B489-35FDB22BEED9}"/>
              </a:ext>
            </a:extLst>
          </p:cNvPr>
          <p:cNvSpPr/>
          <p:nvPr/>
        </p:nvSpPr>
        <p:spPr>
          <a:xfrm>
            <a:off x="759413" y="5210139"/>
            <a:ext cx="4490037" cy="600164"/>
          </a:xfrm>
          <a:prstGeom prst="rect">
            <a:avLst/>
          </a:prstGeom>
        </p:spPr>
        <p:txBody>
          <a:bodyPr wrap="square">
            <a:spAutoFit/>
          </a:bodyPr>
          <a:lstStyle/>
          <a:p>
            <a:r>
              <a:rPr lang="en-US" sz="1100" dirty="0"/>
              <a:t>Inadvertently, they have created a portal to an alternate dimension called "</a:t>
            </a:r>
            <a:r>
              <a:rPr lang="en-US" sz="1100" b="1" i="1" dirty="0"/>
              <a:t>the Upside Down</a:t>
            </a:r>
            <a:r>
              <a:rPr lang="en-US" sz="1100" dirty="0"/>
              <a:t>". The influence of the </a:t>
            </a:r>
            <a:r>
              <a:rPr lang="en-US" sz="1100" b="1" i="1" dirty="0"/>
              <a:t>Upside Down </a:t>
            </a:r>
            <a:r>
              <a:rPr lang="en-US" sz="1100" dirty="0"/>
              <a:t>starts to affect the unknowing residents of Hawkins in calamitous ways.</a:t>
            </a:r>
          </a:p>
        </p:txBody>
      </p:sp>
      <p:sp>
        <p:nvSpPr>
          <p:cNvPr id="6" name="Rectangle 5">
            <a:extLst>
              <a:ext uri="{FF2B5EF4-FFF2-40B4-BE49-F238E27FC236}">
                <a16:creationId xmlns:a16="http://schemas.microsoft.com/office/drawing/2014/main" id="{A4249049-E252-4075-A0A3-607E9535DE19}"/>
              </a:ext>
            </a:extLst>
          </p:cNvPr>
          <p:cNvSpPr/>
          <p:nvPr/>
        </p:nvSpPr>
        <p:spPr>
          <a:xfrm>
            <a:off x="6375934" y="11288368"/>
            <a:ext cx="1054501" cy="1015663"/>
          </a:xfrm>
          <a:prstGeom prst="rect">
            <a:avLst/>
          </a:prstGeom>
        </p:spPr>
        <p:txBody>
          <a:bodyPr wrap="square">
            <a:spAutoFit/>
          </a:bodyPr>
          <a:lstStyle/>
          <a:p>
            <a:r>
              <a:rPr lang="en-US" sz="1200" dirty="0">
                <a:hlinkClick r:id="rId6"/>
              </a:rPr>
              <a:t>https://twitter.com/DanielaGabor/status/932971681127202816</a:t>
            </a:r>
            <a:endParaRPr lang="en-US" sz="1200" dirty="0"/>
          </a:p>
        </p:txBody>
      </p:sp>
      <p:pic>
        <p:nvPicPr>
          <p:cNvPr id="7" name="Picture 6">
            <a:hlinkClick r:id="rId6"/>
            <a:extLst>
              <a:ext uri="{FF2B5EF4-FFF2-40B4-BE49-F238E27FC236}">
                <a16:creationId xmlns:a16="http://schemas.microsoft.com/office/drawing/2014/main" id="{5E7D1E39-9314-4123-881C-3E3FC249D6CA}"/>
              </a:ext>
            </a:extLst>
          </p:cNvPr>
          <p:cNvPicPr>
            <a:picLocks noChangeAspect="1"/>
          </p:cNvPicPr>
          <p:nvPr/>
        </p:nvPicPr>
        <p:blipFill>
          <a:blip r:embed="rId7"/>
          <a:stretch>
            <a:fillRect/>
          </a:stretch>
        </p:blipFill>
        <p:spPr>
          <a:xfrm>
            <a:off x="354704" y="6048864"/>
            <a:ext cx="2398122" cy="600163"/>
          </a:xfrm>
          <a:prstGeom prst="rect">
            <a:avLst/>
          </a:prstGeom>
        </p:spPr>
      </p:pic>
      <p:sp>
        <p:nvSpPr>
          <p:cNvPr id="8" name="Rectangle 7">
            <a:extLst>
              <a:ext uri="{FF2B5EF4-FFF2-40B4-BE49-F238E27FC236}">
                <a16:creationId xmlns:a16="http://schemas.microsoft.com/office/drawing/2014/main" id="{E3DEDFAF-4BFF-4548-BD74-486A82982F4C}"/>
              </a:ext>
            </a:extLst>
          </p:cNvPr>
          <p:cNvSpPr/>
          <p:nvPr/>
        </p:nvSpPr>
        <p:spPr>
          <a:xfrm>
            <a:off x="3287028" y="6187362"/>
            <a:ext cx="7411452" cy="461665"/>
          </a:xfrm>
          <a:prstGeom prst="rect">
            <a:avLst/>
          </a:prstGeom>
        </p:spPr>
        <p:txBody>
          <a:bodyPr wrap="square">
            <a:spAutoFit/>
          </a:bodyPr>
          <a:lstStyle/>
          <a:p>
            <a:r>
              <a:rPr lang="en-US" sz="1200" dirty="0">
                <a:hlinkClick r:id="rId6"/>
              </a:rPr>
              <a:t>https://twitter.com/DanielaGabor/status/932971681127202816</a:t>
            </a:r>
            <a:endParaRPr lang="en-US" sz="1200" dirty="0"/>
          </a:p>
          <a:p>
            <a:r>
              <a:rPr lang="en-US" sz="1200" dirty="0">
                <a:hlinkClick r:id="rId8"/>
              </a:rPr>
              <a:t>https://seekingalpha.com/article/4165097-macro-musings-podcast-daniela-gabor-safe-assets-shadow-banking</a:t>
            </a:r>
            <a:r>
              <a:rPr lang="en-US" sz="1200" dirty="0"/>
              <a:t>  </a:t>
            </a:r>
          </a:p>
        </p:txBody>
      </p:sp>
      <p:sp>
        <p:nvSpPr>
          <p:cNvPr id="3" name="Rectangle 2">
            <a:extLst>
              <a:ext uri="{FF2B5EF4-FFF2-40B4-BE49-F238E27FC236}">
                <a16:creationId xmlns:a16="http://schemas.microsoft.com/office/drawing/2014/main" id="{973C0410-B3B4-4CC2-A565-25F9A513FEF2}"/>
              </a:ext>
            </a:extLst>
          </p:cNvPr>
          <p:cNvSpPr/>
          <p:nvPr/>
        </p:nvSpPr>
        <p:spPr>
          <a:xfrm>
            <a:off x="1334435" y="180201"/>
            <a:ext cx="6096000" cy="646331"/>
          </a:xfrm>
          <a:prstGeom prst="rect">
            <a:avLst/>
          </a:prstGeom>
        </p:spPr>
        <p:txBody>
          <a:bodyPr>
            <a:spAutoFit/>
          </a:bodyPr>
          <a:lstStyle/>
          <a:p>
            <a:r>
              <a:rPr lang="en-US" dirty="0">
                <a:solidFill>
                  <a:schemeClr val="accent6"/>
                </a:solidFill>
                <a:latin typeface="+mj-lt"/>
              </a:rPr>
              <a:t>“... almost all human history can be written as the search for and the production of different forms of safe assets.” -- Gorton</a:t>
            </a:r>
          </a:p>
        </p:txBody>
      </p:sp>
      <p:sp>
        <p:nvSpPr>
          <p:cNvPr id="9" name="Rectangle 8">
            <a:extLst>
              <a:ext uri="{FF2B5EF4-FFF2-40B4-BE49-F238E27FC236}">
                <a16:creationId xmlns:a16="http://schemas.microsoft.com/office/drawing/2014/main" id="{06EA7789-BB5A-423F-B87C-7B7DADDF93ED}"/>
              </a:ext>
            </a:extLst>
          </p:cNvPr>
          <p:cNvSpPr/>
          <p:nvPr/>
        </p:nvSpPr>
        <p:spPr>
          <a:xfrm>
            <a:off x="6208443" y="4914271"/>
            <a:ext cx="4490037" cy="923330"/>
          </a:xfrm>
          <a:prstGeom prst="rect">
            <a:avLst/>
          </a:prstGeom>
        </p:spPr>
        <p:txBody>
          <a:bodyPr wrap="square">
            <a:spAutoFit/>
          </a:bodyPr>
          <a:lstStyle/>
          <a:p>
            <a:r>
              <a:rPr lang="en-US" dirty="0">
                <a:solidFill>
                  <a:schemeClr val="accent6"/>
                </a:solidFill>
                <a:latin typeface="+mj-lt"/>
              </a:rPr>
              <a:t>‘we need public debt to be safe in the euro area. It is vital to the functioning of the financial system, analogous to the function of money in the real economy’ – Benoit </a:t>
            </a:r>
            <a:r>
              <a:rPr lang="en-US" dirty="0" err="1">
                <a:solidFill>
                  <a:schemeClr val="accent6"/>
                </a:solidFill>
                <a:latin typeface="+mj-lt"/>
              </a:rPr>
              <a:t>Coeure</a:t>
            </a:r>
            <a:r>
              <a:rPr lang="en-US" dirty="0">
                <a:solidFill>
                  <a:schemeClr val="accent6"/>
                </a:solidFill>
                <a:latin typeface="+mj-lt"/>
              </a:rPr>
              <a:t> (ECB)</a:t>
            </a:r>
          </a:p>
        </p:txBody>
      </p:sp>
      <p:pic>
        <p:nvPicPr>
          <p:cNvPr id="10" name="Picture 9">
            <a:extLst>
              <a:ext uri="{FF2B5EF4-FFF2-40B4-BE49-F238E27FC236}">
                <a16:creationId xmlns:a16="http://schemas.microsoft.com/office/drawing/2014/main" id="{95EE2685-E106-4A3B-98CC-5829D2EF7C59}"/>
              </a:ext>
            </a:extLst>
          </p:cNvPr>
          <p:cNvPicPr>
            <a:picLocks noChangeAspect="1"/>
          </p:cNvPicPr>
          <p:nvPr/>
        </p:nvPicPr>
        <p:blipFill>
          <a:blip r:embed="rId9"/>
          <a:stretch>
            <a:fillRect/>
          </a:stretch>
        </p:blipFill>
        <p:spPr>
          <a:xfrm>
            <a:off x="8716926" y="93453"/>
            <a:ext cx="3313765" cy="870387"/>
          </a:xfrm>
          <a:prstGeom prst="rect">
            <a:avLst/>
          </a:prstGeom>
        </p:spPr>
      </p:pic>
      <p:pic>
        <p:nvPicPr>
          <p:cNvPr id="11" name="Picture 10">
            <a:extLst>
              <a:ext uri="{FF2B5EF4-FFF2-40B4-BE49-F238E27FC236}">
                <a16:creationId xmlns:a16="http://schemas.microsoft.com/office/drawing/2014/main" id="{0D72AB10-5356-4A97-8688-D61BA978D794}"/>
              </a:ext>
            </a:extLst>
          </p:cNvPr>
          <p:cNvPicPr>
            <a:picLocks noChangeAspect="1"/>
          </p:cNvPicPr>
          <p:nvPr/>
        </p:nvPicPr>
        <p:blipFill>
          <a:blip r:embed="rId10"/>
          <a:stretch>
            <a:fillRect/>
          </a:stretch>
        </p:blipFill>
        <p:spPr>
          <a:xfrm>
            <a:off x="10885336" y="902199"/>
            <a:ext cx="938207" cy="1414396"/>
          </a:xfrm>
          <a:prstGeom prst="rect">
            <a:avLst/>
          </a:prstGeom>
        </p:spPr>
      </p:pic>
    </p:spTree>
    <p:extLst>
      <p:ext uri="{BB962C8B-B14F-4D97-AF65-F5344CB8AC3E}">
        <p14:creationId xmlns:p14="http://schemas.microsoft.com/office/powerpoint/2010/main" val="672899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248" name="Straight Connector 74">
            <a:extLst>
              <a:ext uri="{FF2B5EF4-FFF2-40B4-BE49-F238E27FC236}">
                <a16:creationId xmlns:a16="http://schemas.microsoft.com/office/drawing/2014/main" id="{F4F4AF38-8AAD-4B65-9274-0033CABC4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9CF2F56-1726-2B4F-B48A-96DD624003BF}"/>
              </a:ext>
            </a:extLst>
          </p:cNvPr>
          <p:cNvSpPr>
            <a:spLocks noGrp="1"/>
          </p:cNvSpPr>
          <p:nvPr>
            <p:ph type="title"/>
          </p:nvPr>
        </p:nvSpPr>
        <p:spPr>
          <a:xfrm>
            <a:off x="1024128" y="585216"/>
            <a:ext cx="3133581" cy="1499616"/>
          </a:xfrm>
        </p:spPr>
        <p:txBody>
          <a:bodyPr vert="horz" lIns="91440" tIns="45720" rIns="91440" bIns="45720" rtlCol="0" anchor="ctr">
            <a:normAutofit/>
          </a:bodyPr>
          <a:lstStyle/>
          <a:p>
            <a:r>
              <a:rPr lang="en-US" sz="4000" kern="1200" cap="all" spc="100" baseline="0" dirty="0">
                <a:solidFill>
                  <a:schemeClr val="tx1">
                    <a:lumMod val="90000"/>
                    <a:lumOff val="10000"/>
                  </a:schemeClr>
                </a:solidFill>
                <a:latin typeface="+mj-lt"/>
                <a:ea typeface="+mj-ea"/>
                <a:cs typeface="+mj-cs"/>
              </a:rPr>
              <a:t>Money view - </a:t>
            </a:r>
            <a:r>
              <a:rPr lang="en-US" sz="4000" kern="1200" cap="all" spc="100" baseline="0" dirty="0" err="1">
                <a:solidFill>
                  <a:schemeClr val="tx1">
                    <a:lumMod val="90000"/>
                    <a:lumOff val="10000"/>
                  </a:schemeClr>
                </a:solidFill>
                <a:latin typeface="+mj-lt"/>
                <a:ea typeface="+mj-ea"/>
                <a:cs typeface="+mj-cs"/>
              </a:rPr>
              <a:t>Mehrling</a:t>
            </a:r>
            <a:endParaRPr lang="en-US" sz="4000" kern="1200" cap="all" spc="100" baseline="0" dirty="0">
              <a:solidFill>
                <a:schemeClr val="tx1">
                  <a:lumMod val="90000"/>
                  <a:lumOff val="10000"/>
                </a:schemeClr>
              </a:solidFill>
              <a:latin typeface="+mj-lt"/>
              <a:ea typeface="+mj-ea"/>
              <a:cs typeface="+mj-cs"/>
            </a:endParaRPr>
          </a:p>
        </p:txBody>
      </p:sp>
      <p:sp>
        <p:nvSpPr>
          <p:cNvPr id="3" name="Content Placeholder 2">
            <a:extLst>
              <a:ext uri="{FF2B5EF4-FFF2-40B4-BE49-F238E27FC236}">
                <a16:creationId xmlns:a16="http://schemas.microsoft.com/office/drawing/2014/main" id="{5B821857-9A47-8744-A00B-9CF247FDA635}"/>
              </a:ext>
            </a:extLst>
          </p:cNvPr>
          <p:cNvSpPr>
            <a:spLocks noGrp="1"/>
          </p:cNvSpPr>
          <p:nvPr>
            <p:ph sz="half" idx="1"/>
          </p:nvPr>
        </p:nvSpPr>
        <p:spPr>
          <a:xfrm>
            <a:off x="1024128" y="2286000"/>
            <a:ext cx="3133580" cy="3931920"/>
          </a:xfrm>
        </p:spPr>
        <p:txBody>
          <a:bodyPr vert="horz" lIns="45720" tIns="45720" rIns="45720" bIns="45720" rtlCol="0">
            <a:normAutofit fontScale="62500" lnSpcReduction="20000"/>
          </a:bodyPr>
          <a:lstStyle/>
          <a:p>
            <a:r>
              <a:rPr lang="en-CA" dirty="0"/>
              <a:t>There are three prices in the simplified hierarchy of money: </a:t>
            </a:r>
          </a:p>
          <a:p>
            <a:pPr lvl="1"/>
            <a:r>
              <a:rPr lang="en-CA" dirty="0"/>
              <a:t>the exchange rate (the price of currency in terms of gold), </a:t>
            </a:r>
          </a:p>
          <a:p>
            <a:pPr lvl="1"/>
            <a:r>
              <a:rPr lang="en-CA" dirty="0"/>
              <a:t>par (the price of deposits in terms of currency), and </a:t>
            </a:r>
          </a:p>
          <a:p>
            <a:pPr lvl="1"/>
            <a:r>
              <a:rPr lang="en-CA" dirty="0"/>
              <a:t>the rate of interest (the price of securities in terms of deposits or currency, assuming par).</a:t>
            </a:r>
          </a:p>
          <a:p>
            <a:r>
              <a:rPr lang="en-CA" dirty="0"/>
              <a:t>The whole banking system is a swap of IOUs. </a:t>
            </a:r>
          </a:p>
          <a:p>
            <a:pPr lvl="1"/>
            <a:r>
              <a:rPr lang="en-CA" dirty="0"/>
              <a:t>Financial instruments in a higher position in the hierarchy are the money to eliminate credits, and the line between money and credit depends on where in the hierarchy you are standing.</a:t>
            </a:r>
          </a:p>
          <a:p>
            <a:r>
              <a:rPr lang="en-CA" dirty="0"/>
              <a:t>Dynamic</a:t>
            </a:r>
          </a:p>
          <a:p>
            <a:pPr lvl="1"/>
            <a:r>
              <a:rPr lang="en-CA" dirty="0"/>
              <a:t>Credit </a:t>
            </a:r>
            <a:r>
              <a:rPr lang="en-CA" i="1" dirty="0"/>
              <a:t>expands</a:t>
            </a:r>
            <a:r>
              <a:rPr lang="en-CA" dirty="0"/>
              <a:t> in an economic boom and the qualitative difference becomes less (flat hierarchy). </a:t>
            </a:r>
          </a:p>
          <a:p>
            <a:pPr lvl="1"/>
            <a:r>
              <a:rPr lang="en-CA" dirty="0"/>
              <a:t>It </a:t>
            </a:r>
            <a:r>
              <a:rPr lang="en-CA" i="1" dirty="0"/>
              <a:t>contracts</a:t>
            </a:r>
            <a:r>
              <a:rPr lang="en-CA" dirty="0"/>
              <a:t> in an economic slowdown and the qualitative difference widens (steep hierarchy).</a:t>
            </a:r>
          </a:p>
          <a:p>
            <a:endParaRPr lang="en-US" sz="1600" dirty="0"/>
          </a:p>
        </p:txBody>
      </p:sp>
      <p:pic>
        <p:nvPicPr>
          <p:cNvPr id="7" name="Content Placeholder 6">
            <a:extLst>
              <a:ext uri="{FF2B5EF4-FFF2-40B4-BE49-F238E27FC236}">
                <a16:creationId xmlns:a16="http://schemas.microsoft.com/office/drawing/2014/main" id="{B378C0F9-D70C-E343-BE80-5C3B0E7D2F6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4705952" y="660272"/>
            <a:ext cx="6909577" cy="32647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D46D723-1D3F-5D46-B2EA-56FFA85AEF5C}"/>
              </a:ext>
            </a:extLst>
          </p:cNvPr>
          <p:cNvSpPr/>
          <p:nvPr/>
        </p:nvSpPr>
        <p:spPr>
          <a:xfrm>
            <a:off x="1024127" y="5988201"/>
            <a:ext cx="6847663" cy="577081"/>
          </a:xfrm>
          <a:prstGeom prst="rect">
            <a:avLst/>
          </a:prstGeom>
        </p:spPr>
        <p:txBody>
          <a:bodyPr wrap="square">
            <a:spAutoFit/>
          </a:bodyPr>
          <a:lstStyle/>
          <a:p>
            <a:r>
              <a:rPr lang="en-US" sz="1050" dirty="0">
                <a:hlinkClick r:id="rId4"/>
              </a:rPr>
              <a:t>https://medium.com/@she41012/monetary-systems-are-hierarchical-3-facts-you-must-know-about-money-2c7388149249</a:t>
            </a:r>
            <a:endParaRPr lang="en-US" sz="1050" dirty="0"/>
          </a:p>
          <a:p>
            <a:r>
              <a:rPr lang="en-US" sz="1050" dirty="0">
                <a:hlinkClick r:id="rId5"/>
              </a:rPr>
              <a:t>https://www.ineteconomics.org/perspectives/blog/shadow-bankings-enduring-perils</a:t>
            </a:r>
            <a:r>
              <a:rPr lang="en-US" sz="1050" dirty="0"/>
              <a:t>  </a:t>
            </a:r>
          </a:p>
          <a:p>
            <a:r>
              <a:rPr lang="en-US" sz="1050" dirty="0">
                <a:hlinkClick r:id="rId6"/>
              </a:rPr>
              <a:t>https://papers.ssrn.com/sol3/papers.cfm?abstract_id=2232016</a:t>
            </a:r>
            <a:r>
              <a:rPr lang="en-US" sz="1050" dirty="0"/>
              <a:t> </a:t>
            </a:r>
          </a:p>
        </p:txBody>
      </p:sp>
      <p:pic>
        <p:nvPicPr>
          <p:cNvPr id="9" name="Picture 8" descr="Institute for New Economic Thinking">
            <a:extLst>
              <a:ext uri="{FF2B5EF4-FFF2-40B4-BE49-F238E27FC236}">
                <a16:creationId xmlns:a16="http://schemas.microsoft.com/office/drawing/2014/main" id="{50D2B6F1-209A-7B48-90FB-B16F0009FC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6155" y="561019"/>
            <a:ext cx="1951107" cy="132203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The New Lombard Street | 9780691242200, 9781400836260 | VitalSource">
            <a:extLst>
              <a:ext uri="{FF2B5EF4-FFF2-40B4-BE49-F238E27FC236}">
                <a16:creationId xmlns:a16="http://schemas.microsoft.com/office/drawing/2014/main" id="{74CB6E18-8092-574A-A7FB-3C6F75D695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51" y="4109340"/>
            <a:ext cx="991211" cy="154133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613E2A-E83F-884F-A806-B1C2AF03D2E8}"/>
              </a:ext>
            </a:extLst>
          </p:cNvPr>
          <p:cNvSpPr/>
          <p:nvPr/>
        </p:nvSpPr>
        <p:spPr>
          <a:xfrm>
            <a:off x="6323940" y="4172319"/>
            <a:ext cx="3376651" cy="1815882"/>
          </a:xfrm>
          <a:prstGeom prst="rect">
            <a:avLst/>
          </a:prstGeom>
        </p:spPr>
        <p:txBody>
          <a:bodyPr wrap="square">
            <a:spAutoFit/>
          </a:bodyPr>
          <a:lstStyle/>
          <a:p>
            <a:r>
              <a:rPr lang="en-CA" sz="2800" b="1" dirty="0">
                <a:solidFill>
                  <a:schemeClr val="accent5"/>
                </a:solidFill>
                <a:latin typeface="arial" panose="020B0604020202020204" pitchFamily="34" charset="0"/>
              </a:rPr>
              <a:t>shadow banking </a:t>
            </a:r>
            <a:r>
              <a:rPr lang="en-CA" sz="2800" dirty="0">
                <a:solidFill>
                  <a:schemeClr val="accent5"/>
                </a:solidFill>
                <a:latin typeface="arial" panose="020B0604020202020204" pitchFamily="34" charset="0"/>
              </a:rPr>
              <a:t>= </a:t>
            </a:r>
          </a:p>
          <a:p>
            <a:r>
              <a:rPr lang="en-CA" sz="2800" dirty="0">
                <a:solidFill>
                  <a:schemeClr val="accent5"/>
                </a:solidFill>
                <a:latin typeface="arial" panose="020B0604020202020204" pitchFamily="34" charset="0"/>
              </a:rPr>
              <a:t>“money market funding of capital market lending”</a:t>
            </a:r>
            <a:endParaRPr lang="en-US" sz="2800" dirty="0">
              <a:solidFill>
                <a:schemeClr val="accent5"/>
              </a:solidFill>
            </a:endParaRPr>
          </a:p>
        </p:txBody>
      </p:sp>
      <p:pic>
        <p:nvPicPr>
          <p:cNvPr id="11" name="Picture 10">
            <a:extLst>
              <a:ext uri="{FF2B5EF4-FFF2-40B4-BE49-F238E27FC236}">
                <a16:creationId xmlns:a16="http://schemas.microsoft.com/office/drawing/2014/main" id="{D1053361-2125-8247-9392-CC00A4A9F6E1}"/>
              </a:ext>
            </a:extLst>
          </p:cNvPr>
          <p:cNvPicPr>
            <a:picLocks noChangeAspect="1"/>
          </p:cNvPicPr>
          <p:nvPr/>
        </p:nvPicPr>
        <p:blipFill>
          <a:blip r:embed="rId9"/>
          <a:stretch>
            <a:fillRect/>
          </a:stretch>
        </p:blipFill>
        <p:spPr>
          <a:xfrm>
            <a:off x="9700591" y="4024300"/>
            <a:ext cx="2181966" cy="2542561"/>
          </a:xfrm>
          <a:prstGeom prst="rect">
            <a:avLst/>
          </a:prstGeom>
          <a:effectLst>
            <a:outerShdw blurRad="50800" dist="38100" dir="2700000" sx="102000" sy="102000" algn="tl" rotWithShape="0">
              <a:prstClr val="black">
                <a:alpha val="40000"/>
              </a:prstClr>
            </a:outerShdw>
          </a:effectLst>
        </p:spPr>
      </p:pic>
      <p:sp>
        <p:nvSpPr>
          <p:cNvPr id="12" name="TextBox 11">
            <a:extLst>
              <a:ext uri="{FF2B5EF4-FFF2-40B4-BE49-F238E27FC236}">
                <a16:creationId xmlns:a16="http://schemas.microsoft.com/office/drawing/2014/main" id="{A16EC1AC-1C19-7D47-9F5D-9B78C5C674E5}"/>
              </a:ext>
            </a:extLst>
          </p:cNvPr>
          <p:cNvSpPr txBox="1"/>
          <p:nvPr/>
        </p:nvSpPr>
        <p:spPr>
          <a:xfrm>
            <a:off x="9942438" y="3494685"/>
            <a:ext cx="1940119" cy="338554"/>
          </a:xfrm>
          <a:prstGeom prst="rect">
            <a:avLst/>
          </a:prstGeom>
          <a:solidFill>
            <a:srgbClr val="92D050"/>
          </a:solidFill>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600" dirty="0"/>
              <a:t>Central bank?!</a:t>
            </a:r>
          </a:p>
        </p:txBody>
      </p:sp>
    </p:spTree>
    <p:extLst>
      <p:ext uri="{BB962C8B-B14F-4D97-AF65-F5344CB8AC3E}">
        <p14:creationId xmlns:p14="http://schemas.microsoft.com/office/powerpoint/2010/main" val="40827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D6EAA7-645A-47E0-95E7-48822339877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5000"/>
                    </a14:imgEffect>
                    <a14:imgEffect>
                      <a14:brightnessContrast bright="20000" contrast="40000"/>
                    </a14:imgEffect>
                  </a14:imgLayer>
                </a14:imgProps>
              </a:ext>
            </a:extLst>
          </a:blip>
          <a:stretch>
            <a:fillRect/>
          </a:stretch>
        </p:blipFill>
        <p:spPr>
          <a:xfrm>
            <a:off x="-891004" y="0"/>
            <a:ext cx="12869855" cy="6858000"/>
          </a:xfrm>
          <a:prstGeom prst="rect">
            <a:avLst/>
          </a:prstGeom>
        </p:spPr>
      </p:pic>
      <p:sp>
        <p:nvSpPr>
          <p:cNvPr id="2" name="Title 1">
            <a:extLst>
              <a:ext uri="{FF2B5EF4-FFF2-40B4-BE49-F238E27FC236}">
                <a16:creationId xmlns:a16="http://schemas.microsoft.com/office/drawing/2014/main" id="{178AF396-D8FB-49ED-9304-AAF406491B4F}"/>
              </a:ext>
            </a:extLst>
          </p:cNvPr>
          <p:cNvSpPr>
            <a:spLocks noGrp="1"/>
          </p:cNvSpPr>
          <p:nvPr>
            <p:ph type="title"/>
          </p:nvPr>
        </p:nvSpPr>
        <p:spPr/>
        <p:txBody>
          <a:bodyPr/>
          <a:lstStyle/>
          <a:p>
            <a:r>
              <a:rPr lang="en-GB" dirty="0"/>
              <a:t>Market-based finance</a:t>
            </a:r>
            <a:endParaRPr lang="en-US" dirty="0"/>
          </a:p>
        </p:txBody>
      </p:sp>
      <p:sp>
        <p:nvSpPr>
          <p:cNvPr id="4" name="Content Placeholder 3">
            <a:extLst>
              <a:ext uri="{FF2B5EF4-FFF2-40B4-BE49-F238E27FC236}">
                <a16:creationId xmlns:a16="http://schemas.microsoft.com/office/drawing/2014/main" id="{F2AA2884-8F9F-4243-B043-68F008820FCF}"/>
              </a:ext>
            </a:extLst>
          </p:cNvPr>
          <p:cNvSpPr>
            <a:spLocks noGrp="1"/>
          </p:cNvSpPr>
          <p:nvPr>
            <p:ph sz="half" idx="2"/>
          </p:nvPr>
        </p:nvSpPr>
        <p:spPr>
          <a:xfrm>
            <a:off x="6421084" y="2965665"/>
            <a:ext cx="4754880" cy="2880360"/>
          </a:xfrm>
        </p:spPr>
        <p:txBody>
          <a:bodyPr/>
          <a:lstStyle/>
          <a:p>
            <a:r>
              <a:rPr lang="en-GB" dirty="0"/>
              <a:t>Large asset managers have daily cash needs to cover redemptions, margin maintenance for derivatives</a:t>
            </a:r>
          </a:p>
          <a:p>
            <a:r>
              <a:rPr lang="en-GB" dirty="0"/>
              <a:t>Use repo market like a checking account</a:t>
            </a:r>
          </a:p>
          <a:p>
            <a:r>
              <a:rPr lang="en-GB" dirty="0"/>
              <a:t>Repo preferable than government bonds</a:t>
            </a:r>
          </a:p>
          <a:p>
            <a:r>
              <a:rPr lang="en-GB" dirty="0"/>
              <a:t>But cannot be relied upon in a crisis</a:t>
            </a:r>
          </a:p>
          <a:p>
            <a:endParaRPr lang="en-US" dirty="0"/>
          </a:p>
        </p:txBody>
      </p:sp>
      <p:pic>
        <p:nvPicPr>
          <p:cNvPr id="11266" name="Picture 2" descr="Demonocracy.info - $1,000,000,000,000 - One Trillion Dollars">
            <a:extLst>
              <a:ext uri="{FF2B5EF4-FFF2-40B4-BE49-F238E27FC236}">
                <a16:creationId xmlns:a16="http://schemas.microsoft.com/office/drawing/2014/main" id="{E6A35782-37E6-4433-A515-796811999C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105" y="2084832"/>
            <a:ext cx="4589627" cy="2997307"/>
          </a:xfrm>
          <a:prstGeom prst="rect">
            <a:avLst/>
          </a:prstGeom>
          <a:noFill/>
          <a:effectLst>
            <a:outerShdw blurRad="50800" dist="38100" dir="13500000" sx="103000" sy="103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FACBF2F0-789A-411A-820F-0166DCDD9D7F}"/>
              </a:ext>
            </a:extLst>
          </p:cNvPr>
          <p:cNvPicPr>
            <a:picLocks noGrp="1" noChangeAspect="1"/>
          </p:cNvPicPr>
          <p:nvPr>
            <p:ph sz="half" idx="1"/>
          </p:nvPr>
        </p:nvPicPr>
        <p:blipFill>
          <a:blip r:embed="rId6"/>
          <a:stretch>
            <a:fillRect/>
          </a:stretch>
        </p:blipFill>
        <p:spPr>
          <a:xfrm>
            <a:off x="1142655" y="3224463"/>
            <a:ext cx="4591022" cy="2579571"/>
          </a:xfrm>
          <a:prstGeom prst="rec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effectLst>
            <a:outerShdw blurRad="50800" dist="38100" dir="13500000" sx="103000" sy="103000" algn="br" rotWithShape="0">
              <a:prstClr val="black">
                <a:alpha val="40000"/>
              </a:prstClr>
            </a:outerShdw>
          </a:effectLst>
        </p:spPr>
      </p:pic>
      <p:sp>
        <p:nvSpPr>
          <p:cNvPr id="9" name="Rectangle 8">
            <a:extLst>
              <a:ext uri="{FF2B5EF4-FFF2-40B4-BE49-F238E27FC236}">
                <a16:creationId xmlns:a16="http://schemas.microsoft.com/office/drawing/2014/main" id="{4D9F9605-E404-4B5F-B765-B0AF9E0CA9EB}"/>
              </a:ext>
            </a:extLst>
          </p:cNvPr>
          <p:cNvSpPr/>
          <p:nvPr/>
        </p:nvSpPr>
        <p:spPr>
          <a:xfrm>
            <a:off x="6543983" y="496784"/>
            <a:ext cx="5013599" cy="646331"/>
          </a:xfrm>
          <a:prstGeom prst="rect">
            <a:avLst/>
          </a:prstGeom>
        </p:spPr>
        <p:txBody>
          <a:bodyPr wrap="square">
            <a:spAutoFit/>
          </a:bodyPr>
          <a:lstStyle/>
          <a:p>
            <a:r>
              <a:rPr lang="en-US" dirty="0">
                <a:solidFill>
                  <a:schemeClr val="accent5"/>
                </a:solidFill>
                <a:latin typeface="+mj-lt"/>
              </a:rPr>
              <a:t>Global finance is increasingly organized around securities markets, rendering shadow money the money of the future. </a:t>
            </a:r>
          </a:p>
        </p:txBody>
      </p:sp>
      <p:sp>
        <p:nvSpPr>
          <p:cNvPr id="10" name="Rectangle 9">
            <a:extLst>
              <a:ext uri="{FF2B5EF4-FFF2-40B4-BE49-F238E27FC236}">
                <a16:creationId xmlns:a16="http://schemas.microsoft.com/office/drawing/2014/main" id="{30F59B9F-92A8-4ED1-8929-FCBFB50D2D5F}"/>
              </a:ext>
            </a:extLst>
          </p:cNvPr>
          <p:cNvSpPr/>
          <p:nvPr/>
        </p:nvSpPr>
        <p:spPr>
          <a:xfrm>
            <a:off x="6543983" y="1143115"/>
            <a:ext cx="4754880" cy="646331"/>
          </a:xfrm>
          <a:prstGeom prst="rect">
            <a:avLst/>
          </a:prstGeom>
        </p:spPr>
        <p:txBody>
          <a:bodyPr wrap="square">
            <a:spAutoFit/>
          </a:bodyPr>
          <a:lstStyle/>
          <a:p>
            <a:r>
              <a:rPr lang="en-US" dirty="0">
                <a:solidFill>
                  <a:schemeClr val="accent5"/>
                </a:solidFill>
                <a:latin typeface="+mj-lt"/>
              </a:rPr>
              <a:t>Its temporality renders shadow money(ness) a complex fiction reliant on securities markets liquidity – Gabor</a:t>
            </a:r>
          </a:p>
        </p:txBody>
      </p:sp>
      <p:grpSp>
        <p:nvGrpSpPr>
          <p:cNvPr id="13" name="Group 12">
            <a:extLst>
              <a:ext uri="{FF2B5EF4-FFF2-40B4-BE49-F238E27FC236}">
                <a16:creationId xmlns:a16="http://schemas.microsoft.com/office/drawing/2014/main" id="{FA1C5F0E-7A71-453D-805D-772152C540B4}"/>
              </a:ext>
            </a:extLst>
          </p:cNvPr>
          <p:cNvGrpSpPr/>
          <p:nvPr/>
        </p:nvGrpSpPr>
        <p:grpSpPr>
          <a:xfrm>
            <a:off x="1362730" y="3344779"/>
            <a:ext cx="4221027" cy="1200329"/>
            <a:chOff x="1362730" y="3344779"/>
            <a:chExt cx="4221027" cy="1200329"/>
          </a:xfrm>
        </p:grpSpPr>
        <p:sp>
          <p:nvSpPr>
            <p:cNvPr id="7" name="Rectangle 6">
              <a:extLst>
                <a:ext uri="{FF2B5EF4-FFF2-40B4-BE49-F238E27FC236}">
                  <a16:creationId xmlns:a16="http://schemas.microsoft.com/office/drawing/2014/main" id="{9BE2FCBE-E81E-43D7-BD21-59C0D6A1177F}"/>
                </a:ext>
              </a:extLst>
            </p:cNvPr>
            <p:cNvSpPr/>
            <p:nvPr/>
          </p:nvSpPr>
          <p:spPr>
            <a:xfrm>
              <a:off x="1362730" y="3344779"/>
              <a:ext cx="4200189" cy="1200329"/>
            </a:xfrm>
            <a:prstGeom prst="rect">
              <a:avLst/>
            </a:prstGeom>
            <a:solidFill>
              <a:srgbClr val="C00000"/>
            </a:solidFill>
          </p:spPr>
          <p:style>
            <a:lnRef idx="3">
              <a:schemeClr val="lt1"/>
            </a:lnRef>
            <a:fillRef idx="1">
              <a:schemeClr val="dk1"/>
            </a:fillRef>
            <a:effectRef idx="1">
              <a:schemeClr val="dk1"/>
            </a:effectRef>
            <a:fontRef idx="minor">
              <a:schemeClr val="lt1"/>
            </a:fontRef>
          </p:style>
          <p:txBody>
            <a:bodyPr wrap="none">
              <a:spAutoFit/>
            </a:bodyPr>
            <a:lstStyle/>
            <a:p>
              <a:r>
                <a:rPr lang="en-US" sz="3600" dirty="0">
                  <a:solidFill>
                    <a:schemeClr val="bg1">
                      <a:lumMod val="75000"/>
                    </a:schemeClr>
                  </a:solidFill>
                  <a:latin typeface="Bahnschrift Light" panose="020B0502040204020203" pitchFamily="34" charset="0"/>
                </a:rPr>
                <a:t>$9.5 TRILLION</a:t>
              </a:r>
            </a:p>
            <a:p>
              <a:r>
                <a:rPr lang="en-US" sz="3600" dirty="0">
                  <a:solidFill>
                    <a:schemeClr val="bg1">
                      <a:lumMod val="75000"/>
                    </a:schemeClr>
                  </a:solidFill>
                  <a:latin typeface="Bahnschrift Light" panose="020B0502040204020203" pitchFamily="34" charset="0"/>
                </a:rPr>
                <a:t>$9,496,000,000,000</a:t>
              </a:r>
              <a:r>
                <a:rPr lang="en-US" dirty="0">
                  <a:solidFill>
                    <a:schemeClr val="bg1"/>
                  </a:solidFill>
                  <a:highlight>
                    <a:srgbClr val="FF0000"/>
                  </a:highlight>
                  <a:latin typeface="Arial" panose="020B0604020202020204" pitchFamily="34" charset="0"/>
                </a:rPr>
                <a:t> </a:t>
              </a:r>
              <a:endParaRPr lang="en-US" dirty="0">
                <a:solidFill>
                  <a:schemeClr val="bg1"/>
                </a:solidFill>
                <a:highlight>
                  <a:srgbClr val="FF0000"/>
                </a:highlight>
              </a:endParaRPr>
            </a:p>
          </p:txBody>
        </p:sp>
        <p:sp>
          <p:nvSpPr>
            <p:cNvPr id="12" name="TextBox 11">
              <a:extLst>
                <a:ext uri="{FF2B5EF4-FFF2-40B4-BE49-F238E27FC236}">
                  <a16:creationId xmlns:a16="http://schemas.microsoft.com/office/drawing/2014/main" id="{8461099F-2FA3-4516-8783-801023470C99}"/>
                </a:ext>
              </a:extLst>
            </p:cNvPr>
            <p:cNvSpPr txBox="1"/>
            <p:nvPr/>
          </p:nvSpPr>
          <p:spPr>
            <a:xfrm>
              <a:off x="4486477" y="3429000"/>
              <a:ext cx="1097280" cy="430887"/>
            </a:xfrm>
            <a:prstGeom prst="rect">
              <a:avLst/>
            </a:prstGeom>
            <a:noFill/>
          </p:spPr>
          <p:txBody>
            <a:bodyPr wrap="square" rtlCol="0">
              <a:spAutoFit/>
            </a:bodyPr>
            <a:lstStyle/>
            <a:p>
              <a:r>
                <a:rPr lang="en-GB" sz="1100" dirty="0"/>
                <a:t>3x largest global bank!</a:t>
              </a:r>
              <a:endParaRPr lang="en-US" sz="1100" dirty="0"/>
            </a:p>
          </p:txBody>
        </p:sp>
      </p:grpSp>
      <p:sp>
        <p:nvSpPr>
          <p:cNvPr id="3" name="TextBox 2">
            <a:extLst>
              <a:ext uri="{FF2B5EF4-FFF2-40B4-BE49-F238E27FC236}">
                <a16:creationId xmlns:a16="http://schemas.microsoft.com/office/drawing/2014/main" id="{BFFBC811-4E5F-BB49-AC1A-E604E35697DB}"/>
              </a:ext>
            </a:extLst>
          </p:cNvPr>
          <p:cNvSpPr txBox="1"/>
          <p:nvPr/>
        </p:nvSpPr>
        <p:spPr>
          <a:xfrm>
            <a:off x="3699222" y="4685792"/>
            <a:ext cx="1844702" cy="923330"/>
          </a:xfrm>
          <a:prstGeom prst="rect">
            <a:avLst/>
          </a:prstGeom>
          <a:noFill/>
        </p:spPr>
        <p:txBody>
          <a:bodyPr wrap="square" rtlCol="0">
            <a:spAutoFit/>
          </a:bodyPr>
          <a:lstStyle/>
          <a:p>
            <a:r>
              <a:rPr lang="en-US" dirty="0">
                <a:solidFill>
                  <a:schemeClr val="bg1"/>
                </a:solidFill>
              </a:rPr>
              <a:t>Vanguard $7.2 tr</a:t>
            </a:r>
          </a:p>
          <a:p>
            <a:r>
              <a:rPr lang="en-US" dirty="0">
                <a:solidFill>
                  <a:schemeClr val="bg1"/>
                </a:solidFill>
              </a:rPr>
              <a:t>Fidelity $4.2 tr</a:t>
            </a:r>
          </a:p>
          <a:p>
            <a:r>
              <a:rPr lang="en-US" dirty="0">
                <a:solidFill>
                  <a:schemeClr val="bg1"/>
                </a:solidFill>
              </a:rPr>
              <a:t>Blackstone $0.6 tr</a:t>
            </a:r>
          </a:p>
        </p:txBody>
      </p:sp>
    </p:spTree>
    <p:extLst>
      <p:ext uri="{BB962C8B-B14F-4D97-AF65-F5344CB8AC3E}">
        <p14:creationId xmlns:p14="http://schemas.microsoft.com/office/powerpoint/2010/main" val="78049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1000" fill="hold"/>
                                        <p:tgtEl>
                                          <p:spTgt spid="13"/>
                                        </p:tgtEl>
                                        <p:attrNameLst>
                                          <p:attrName>ppt_w</p:attrName>
                                        </p:attrNameLst>
                                      </p:cBhvr>
                                      <p:tavLst>
                                        <p:tav tm="0">
                                          <p:val>
                                            <p:fltVal val="0"/>
                                          </p:val>
                                        </p:tav>
                                        <p:tav tm="100000">
                                          <p:val>
                                            <p:strVal val="#ppt_w"/>
                                          </p:val>
                                        </p:tav>
                                      </p:tavLst>
                                    </p:anim>
                                    <p:anim calcmode="lin" valueType="num">
                                      <p:cBhvr>
                                        <p:cTn id="15" dur="1000" fill="hold"/>
                                        <p:tgtEl>
                                          <p:spTgt spid="13"/>
                                        </p:tgtEl>
                                        <p:attrNameLst>
                                          <p:attrName>ppt_h</p:attrName>
                                        </p:attrNameLst>
                                      </p:cBhvr>
                                      <p:tavLst>
                                        <p:tav tm="0">
                                          <p:val>
                                            <p:fltVal val="0"/>
                                          </p:val>
                                        </p:tav>
                                        <p:tav tm="100000">
                                          <p:val>
                                            <p:strVal val="#ppt_h"/>
                                          </p:val>
                                        </p:tav>
                                      </p:tavLst>
                                    </p:anim>
                                    <p:anim calcmode="lin" valueType="num">
                                      <p:cBhvr>
                                        <p:cTn id="16" dur="1000" fill="hold"/>
                                        <p:tgtEl>
                                          <p:spTgt spid="13"/>
                                        </p:tgtEl>
                                        <p:attrNameLst>
                                          <p:attrName>style.rotation</p:attrName>
                                        </p:attrNameLst>
                                      </p:cBhvr>
                                      <p:tavLst>
                                        <p:tav tm="0">
                                          <p:val>
                                            <p:fltVal val="90"/>
                                          </p:val>
                                        </p:tav>
                                        <p:tav tm="100000">
                                          <p:val>
                                            <p:fltVal val="0"/>
                                          </p:val>
                                        </p:tav>
                                      </p:tavLst>
                                    </p:anim>
                                    <p:animEffect transition="in" filter="fade">
                                      <p:cBhvr>
                                        <p:cTn id="1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46B5C81-57D7-4791-8D53-8E4C3DBCB092}"/>
              </a:ext>
            </a:extLst>
          </p:cNvPr>
          <p:cNvPicPr>
            <a:picLocks noChangeAspect="1"/>
          </p:cNvPicPr>
          <p:nvPr/>
        </p:nvPicPr>
        <p:blipFill rotWithShape="1">
          <a:blip r:embed="rId3"/>
          <a:srcRect t="21763" b="24696"/>
          <a:stretch/>
        </p:blipFill>
        <p:spPr>
          <a:xfrm>
            <a:off x="4975073" y="3953774"/>
            <a:ext cx="6929747" cy="2319010"/>
          </a:xfrm>
          <a:prstGeom prst="rect">
            <a:avLst/>
          </a:prstGeom>
        </p:spPr>
      </p:pic>
      <p:sp>
        <p:nvSpPr>
          <p:cNvPr id="2" name="Title 1">
            <a:extLst>
              <a:ext uri="{FF2B5EF4-FFF2-40B4-BE49-F238E27FC236}">
                <a16:creationId xmlns:a16="http://schemas.microsoft.com/office/drawing/2014/main" id="{B59815EE-BE5D-4F87-8D33-7E2691601391}"/>
              </a:ext>
            </a:extLst>
          </p:cNvPr>
          <p:cNvSpPr>
            <a:spLocks noGrp="1"/>
          </p:cNvSpPr>
          <p:nvPr>
            <p:ph type="title"/>
          </p:nvPr>
        </p:nvSpPr>
        <p:spPr/>
        <p:txBody>
          <a:bodyPr/>
          <a:lstStyle/>
          <a:p>
            <a:r>
              <a:rPr lang="en-GB" dirty="0"/>
              <a:t>BIO</a:t>
            </a:r>
            <a:endParaRPr lang="en-US" dirty="0"/>
          </a:p>
        </p:txBody>
      </p:sp>
      <mc:AlternateContent xmlns:mc="http://schemas.openxmlformats.org/markup-compatibility/2006">
        <mc:Choice xmlns:a14="http://schemas.microsoft.com/office/drawing/2010/main" Requires="a14">
          <p:graphicFrame>
            <p:nvGraphicFramePr>
              <p:cNvPr id="6" name="Content Placeholder 5">
                <a:extLst>
                  <a:ext uri="{FF2B5EF4-FFF2-40B4-BE49-F238E27FC236}">
                    <a16:creationId xmlns:a16="http://schemas.microsoft.com/office/drawing/2014/main" id="{A1A3E249-0B2E-4532-9F08-A3D52A14DF10}"/>
                  </a:ext>
                </a:extLst>
              </p:cNvPr>
              <p:cNvGraphicFramePr>
                <a:graphicFrameLocks noGrp="1"/>
              </p:cNvGraphicFramePr>
              <p:nvPr>
                <p:ph sz="half" idx="2"/>
                <p:extLst>
                  <p:ext uri="{D42A27DB-BD31-4B8C-83A1-F6EECF244321}">
                    <p14:modId xmlns:p14="http://schemas.microsoft.com/office/powerpoint/2010/main" val="1655064133"/>
                  </p:ext>
                </p:extLst>
              </p:nvPr>
            </p:nvGraphicFramePr>
            <p:xfrm>
              <a:off x="2397799" y="0"/>
              <a:ext cx="8133350" cy="54148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p:graphicFrame>
            <p:nvGraphicFramePr>
              <p:cNvPr id="6" name="Content Placeholder 5">
                <a:extLst>
                  <a:ext uri="{FF2B5EF4-FFF2-40B4-BE49-F238E27FC236}">
                    <a16:creationId xmlns:a16="http://schemas.microsoft.com/office/drawing/2014/main" id="{A1A3E249-0B2E-4532-9F08-A3D52A14DF10}"/>
                  </a:ext>
                </a:extLst>
              </p:cNvPr>
              <p:cNvGraphicFramePr>
                <a:graphicFrameLocks noGrp="1"/>
              </p:cNvGraphicFramePr>
              <p:nvPr>
                <p:ph sz="half" idx="2"/>
                <p:extLst>
                  <p:ext uri="{D42A27DB-BD31-4B8C-83A1-F6EECF244321}">
                    <p14:modId xmlns:p14="http://schemas.microsoft.com/office/powerpoint/2010/main" val="1655064133"/>
                  </p:ext>
                </p:extLst>
              </p:nvPr>
            </p:nvGraphicFramePr>
            <p:xfrm>
              <a:off x="2397799" y="0"/>
              <a:ext cx="8133350" cy="5414838"/>
            </p:xfrm>
            <a:graphic>
              <a:graphicData uri="http://schemas.openxmlformats.org/drawingml/2006/diagram">
                <dgm:relIds xmlns:dgm="http://schemas.openxmlformats.org/drawingml/2006/diagram" xmlns:r="http://schemas.openxmlformats.org/officeDocument/2006/relationships" r:dm="rId9" r:lo="rId5" r:qs="rId6" r:cs="rId7"/>
              </a:graphicData>
            </a:graphic>
          </p:graphicFrame>
        </mc:Fallback>
      </mc:AlternateContent>
      <p:sp>
        <p:nvSpPr>
          <p:cNvPr id="4" name="Content Placeholder 3">
            <a:extLst>
              <a:ext uri="{FF2B5EF4-FFF2-40B4-BE49-F238E27FC236}">
                <a16:creationId xmlns:a16="http://schemas.microsoft.com/office/drawing/2014/main" id="{6A7892B4-0481-403F-9B96-CB9FA7641B29}"/>
              </a:ext>
            </a:extLst>
          </p:cNvPr>
          <p:cNvSpPr>
            <a:spLocks noGrp="1"/>
          </p:cNvSpPr>
          <p:nvPr>
            <p:ph sz="half" idx="1"/>
          </p:nvPr>
        </p:nvSpPr>
        <p:spPr>
          <a:xfrm>
            <a:off x="633488" y="2792480"/>
            <a:ext cx="3528622" cy="2496793"/>
          </a:xfrm>
        </p:spPr>
        <p:txBody>
          <a:bodyPr>
            <a:normAutofit fontScale="92500" lnSpcReduction="10000"/>
          </a:bodyPr>
          <a:lstStyle/>
          <a:p>
            <a:pPr>
              <a:buFont typeface="Wingdings" panose="05000000000000000000" pitchFamily="2" charset="2"/>
              <a:buChar char="q"/>
            </a:pPr>
            <a:r>
              <a:rPr lang="en-GB" dirty="0"/>
              <a:t> Theoretical physics</a:t>
            </a:r>
          </a:p>
          <a:p>
            <a:pPr>
              <a:buFont typeface="Wingdings" panose="05000000000000000000" pitchFamily="2" charset="2"/>
              <a:buChar char="q"/>
            </a:pPr>
            <a:r>
              <a:rPr lang="en-GB" dirty="0"/>
              <a:t> Risk software - equity</a:t>
            </a:r>
          </a:p>
          <a:p>
            <a:pPr>
              <a:buFont typeface="Wingdings" panose="05000000000000000000" pitchFamily="2" charset="2"/>
              <a:buChar char="q"/>
            </a:pPr>
            <a:r>
              <a:rPr lang="en-GB" dirty="0"/>
              <a:t> Math finance</a:t>
            </a:r>
          </a:p>
          <a:p>
            <a:pPr>
              <a:buFont typeface="Wingdings" panose="05000000000000000000" pitchFamily="2" charset="2"/>
              <a:buChar char="q"/>
            </a:pPr>
            <a:r>
              <a:rPr lang="en-GB" dirty="0"/>
              <a:t> Risk software – </a:t>
            </a:r>
            <a:r>
              <a:rPr lang="en-GB" dirty="0" err="1"/>
              <a:t>VaR</a:t>
            </a:r>
            <a:endParaRPr lang="en-GB" dirty="0"/>
          </a:p>
          <a:p>
            <a:pPr>
              <a:buFont typeface="Wingdings" panose="05000000000000000000" pitchFamily="2" charset="2"/>
              <a:buChar char="q"/>
            </a:pPr>
            <a:r>
              <a:rPr lang="en-GB" dirty="0"/>
              <a:t> Systemic risk</a:t>
            </a:r>
          </a:p>
          <a:p>
            <a:pPr>
              <a:buFont typeface="Wingdings" panose="05000000000000000000" pitchFamily="2" charset="2"/>
              <a:buChar char="q"/>
            </a:pPr>
            <a:r>
              <a:rPr lang="en-US" dirty="0"/>
              <a:t> Quantum computing</a:t>
            </a:r>
          </a:p>
        </p:txBody>
      </p:sp>
    </p:spTree>
    <p:extLst>
      <p:ext uri="{BB962C8B-B14F-4D97-AF65-F5344CB8AC3E}">
        <p14:creationId xmlns:p14="http://schemas.microsoft.com/office/powerpoint/2010/main" val="3566201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ECD180-6136-45EA-B9C4-06E8E7EA5DA1}"/>
              </a:ext>
            </a:extLst>
          </p:cNvPr>
          <p:cNvSpPr>
            <a:spLocks noGrp="1"/>
          </p:cNvSpPr>
          <p:nvPr>
            <p:ph type="title"/>
          </p:nvPr>
        </p:nvSpPr>
        <p:spPr>
          <a:xfrm>
            <a:off x="341741" y="364211"/>
            <a:ext cx="6755096" cy="370127"/>
          </a:xfrm>
        </p:spPr>
        <p:txBody>
          <a:bodyPr>
            <a:normAutofit fontScale="90000"/>
          </a:bodyPr>
          <a:lstStyle/>
          <a:p>
            <a:r>
              <a:rPr lang="en-GB" dirty="0"/>
              <a:t>Liquidity, Moneyness, safety</a:t>
            </a:r>
            <a:endParaRPr lang="en-US" dirty="0"/>
          </a:p>
        </p:txBody>
      </p:sp>
      <p:pic>
        <p:nvPicPr>
          <p:cNvPr id="7" name="Content Placeholder 6">
            <a:extLst>
              <a:ext uri="{FF2B5EF4-FFF2-40B4-BE49-F238E27FC236}">
                <a16:creationId xmlns:a16="http://schemas.microsoft.com/office/drawing/2014/main" id="{67056AF7-7D0B-4745-8BD7-B473F0A7FAC5}"/>
              </a:ext>
            </a:extLst>
          </p:cNvPr>
          <p:cNvPicPr>
            <a:picLocks noGrp="1" noChangeAspect="1"/>
          </p:cNvPicPr>
          <p:nvPr>
            <p:ph idx="1"/>
          </p:nvPr>
        </p:nvPicPr>
        <p:blipFill>
          <a:blip r:embed="rId3"/>
          <a:stretch>
            <a:fillRect/>
          </a:stretch>
        </p:blipFill>
        <p:spPr>
          <a:xfrm>
            <a:off x="1610436" y="734338"/>
            <a:ext cx="7574507" cy="5912475"/>
          </a:xfrm>
          <a:prstGeom prst="rect">
            <a:avLst/>
          </a:prstGeom>
        </p:spPr>
      </p:pic>
    </p:spTree>
    <p:extLst>
      <p:ext uri="{BB962C8B-B14F-4D97-AF65-F5344CB8AC3E}">
        <p14:creationId xmlns:p14="http://schemas.microsoft.com/office/powerpoint/2010/main" val="3775221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0AD926A-6A49-4FAF-A392-4534F4E939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74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181A8C-6592-49DA-B336-16C0935BC8EE}"/>
              </a:ext>
            </a:extLst>
          </p:cNvPr>
          <p:cNvSpPr>
            <a:spLocks noGrp="1"/>
          </p:cNvSpPr>
          <p:nvPr>
            <p:ph type="title"/>
          </p:nvPr>
        </p:nvSpPr>
        <p:spPr>
          <a:xfrm>
            <a:off x="524256" y="5503730"/>
            <a:ext cx="6594189" cy="888552"/>
          </a:xfrm>
        </p:spPr>
        <p:txBody>
          <a:bodyPr vert="horz" lIns="91440" tIns="45720" rIns="91440" bIns="45720" rtlCol="0" anchor="ctr">
            <a:normAutofit fontScale="90000"/>
          </a:bodyPr>
          <a:lstStyle/>
          <a:p>
            <a:pPr algn="r"/>
            <a:r>
              <a:rPr lang="en-US" dirty="0">
                <a:solidFill>
                  <a:srgbClr val="FFFFFF"/>
                </a:solidFill>
              </a:rPr>
              <a:t>Map of shadow banking system</a:t>
            </a:r>
          </a:p>
        </p:txBody>
      </p:sp>
      <p:sp>
        <p:nvSpPr>
          <p:cNvPr id="3" name="Content Placeholder 2">
            <a:extLst>
              <a:ext uri="{FF2B5EF4-FFF2-40B4-BE49-F238E27FC236}">
                <a16:creationId xmlns:a16="http://schemas.microsoft.com/office/drawing/2014/main" id="{3823D274-8964-4278-BAE7-D75DBBD3CE77}"/>
              </a:ext>
            </a:extLst>
          </p:cNvPr>
          <p:cNvSpPr>
            <a:spLocks noGrp="1"/>
          </p:cNvSpPr>
          <p:nvPr>
            <p:ph sz="half" idx="1"/>
          </p:nvPr>
        </p:nvSpPr>
        <p:spPr>
          <a:xfrm>
            <a:off x="7923302" y="550304"/>
            <a:ext cx="3424739" cy="2749500"/>
          </a:xfrm>
        </p:spPr>
        <p:txBody>
          <a:bodyPr vert="horz" lIns="45720" tIns="45720" rIns="45720" bIns="45720" rtlCol="0" anchor="ctr">
            <a:normAutofit/>
          </a:bodyPr>
          <a:lstStyle/>
          <a:p>
            <a:r>
              <a:rPr lang="en-US" sz="2000" dirty="0">
                <a:solidFill>
                  <a:srgbClr val="FFFFFF"/>
                </a:solidFill>
              </a:rPr>
              <a:t>Shadow banks are financial intermediaries that conduct maturity, credit, and liquidity transformation without explicit access to central bank liquidity or public sector credit guarantees -- </a:t>
            </a:r>
            <a:r>
              <a:rPr lang="en-US" sz="1600" dirty="0">
                <a:solidFill>
                  <a:srgbClr val="FFFFFF"/>
                </a:solidFill>
              </a:rPr>
              <a:t>Zoltan </a:t>
            </a:r>
            <a:r>
              <a:rPr lang="en-US" sz="1600" dirty="0" err="1">
                <a:solidFill>
                  <a:srgbClr val="FFFFFF"/>
                </a:solidFill>
              </a:rPr>
              <a:t>Pozsar</a:t>
            </a:r>
            <a:r>
              <a:rPr lang="en-US" sz="1600" dirty="0">
                <a:solidFill>
                  <a:srgbClr val="FFFFFF"/>
                </a:solidFill>
              </a:rPr>
              <a:t>, Tobias Adrian, Adam Ashcraft, and Hayley Boesky</a:t>
            </a:r>
            <a:endParaRPr lang="en-US" dirty="0">
              <a:solidFill>
                <a:srgbClr val="FFFFFF"/>
              </a:solidFill>
            </a:endParaRPr>
          </a:p>
        </p:txBody>
      </p:sp>
      <p:sp>
        <p:nvSpPr>
          <p:cNvPr id="6" name="Rectangle 5">
            <a:extLst>
              <a:ext uri="{FF2B5EF4-FFF2-40B4-BE49-F238E27FC236}">
                <a16:creationId xmlns:a16="http://schemas.microsoft.com/office/drawing/2014/main" id="{5BD68335-DB84-408D-948F-91038B5797A2}"/>
              </a:ext>
            </a:extLst>
          </p:cNvPr>
          <p:cNvSpPr/>
          <p:nvPr/>
        </p:nvSpPr>
        <p:spPr>
          <a:xfrm>
            <a:off x="7983333" y="3104496"/>
            <a:ext cx="3304674" cy="461665"/>
          </a:xfrm>
          <a:prstGeom prst="rect">
            <a:avLst/>
          </a:prstGeom>
        </p:spPr>
        <p:txBody>
          <a:bodyPr wrap="square">
            <a:spAutoFit/>
          </a:bodyPr>
          <a:lstStyle/>
          <a:p>
            <a:r>
              <a:rPr lang="en-US" sz="1200" dirty="0">
                <a:solidFill>
                  <a:schemeClr val="accent5"/>
                </a:solidFill>
                <a:hlinkClick r:id="rId3"/>
              </a:rPr>
              <a:t>https://www.newyorkfed.org/medialibrary/media/research/epr/2013/0713adri.pdf</a:t>
            </a:r>
            <a:r>
              <a:rPr lang="en-US" sz="1200" dirty="0">
                <a:solidFill>
                  <a:schemeClr val="accent5"/>
                </a:solidFill>
              </a:rPr>
              <a:t> </a:t>
            </a:r>
          </a:p>
        </p:txBody>
      </p:sp>
      <p:pic>
        <p:nvPicPr>
          <p:cNvPr id="11" name="Picture 10">
            <a:extLst>
              <a:ext uri="{FF2B5EF4-FFF2-40B4-BE49-F238E27FC236}">
                <a16:creationId xmlns:a16="http://schemas.microsoft.com/office/drawing/2014/main" id="{4067BB63-4CD8-4E7F-9943-4429DA2CA656}"/>
              </a:ext>
            </a:extLst>
          </p:cNvPr>
          <p:cNvPicPr>
            <a:picLocks noChangeAspect="1"/>
          </p:cNvPicPr>
          <p:nvPr/>
        </p:nvPicPr>
        <p:blipFill>
          <a:blip r:embed="rId4"/>
          <a:stretch>
            <a:fillRect/>
          </a:stretch>
        </p:blipFill>
        <p:spPr>
          <a:xfrm>
            <a:off x="464222" y="116920"/>
            <a:ext cx="6147174" cy="5386810"/>
          </a:xfrm>
          <a:prstGeom prst="rect">
            <a:avLst/>
          </a:prstGeom>
        </p:spPr>
      </p:pic>
      <p:pic>
        <p:nvPicPr>
          <p:cNvPr id="7" name="Picture 6">
            <a:extLst>
              <a:ext uri="{FF2B5EF4-FFF2-40B4-BE49-F238E27FC236}">
                <a16:creationId xmlns:a16="http://schemas.microsoft.com/office/drawing/2014/main" id="{483E53AE-8D70-4E36-B968-975FE255D347}"/>
              </a:ext>
            </a:extLst>
          </p:cNvPr>
          <p:cNvPicPr>
            <a:picLocks noChangeAspect="1"/>
          </p:cNvPicPr>
          <p:nvPr/>
        </p:nvPicPr>
        <p:blipFill>
          <a:blip r:embed="rId5"/>
          <a:stretch>
            <a:fillRect/>
          </a:stretch>
        </p:blipFill>
        <p:spPr>
          <a:xfrm>
            <a:off x="3379304" y="2827428"/>
            <a:ext cx="4006549" cy="2708427"/>
          </a:xfrm>
          <a:prstGeom prst="rect">
            <a:avLst/>
          </a:prstGeom>
        </p:spPr>
      </p:pic>
      <p:sp>
        <p:nvSpPr>
          <p:cNvPr id="15" name="Content Placeholder 2">
            <a:extLst>
              <a:ext uri="{FF2B5EF4-FFF2-40B4-BE49-F238E27FC236}">
                <a16:creationId xmlns:a16="http://schemas.microsoft.com/office/drawing/2014/main" id="{BC026024-41FA-4328-B9CC-282B6C9AA532}"/>
              </a:ext>
            </a:extLst>
          </p:cNvPr>
          <p:cNvSpPr txBox="1">
            <a:spLocks/>
          </p:cNvSpPr>
          <p:nvPr/>
        </p:nvSpPr>
        <p:spPr>
          <a:xfrm>
            <a:off x="7923300" y="3730455"/>
            <a:ext cx="3424739" cy="2213905"/>
          </a:xfrm>
          <a:prstGeom prst="rect">
            <a:avLst/>
          </a:prstGeom>
        </p:spPr>
        <p:txBody>
          <a:bodyPr vert="horz" lIns="45720" tIns="45720" rIns="45720" bIns="45720" rtlCol="0" anchor="ctr">
            <a:normAutofit lnSpcReduction="10000"/>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sz="2000" dirty="0">
                <a:solidFill>
                  <a:srgbClr val="FFFFFF"/>
                </a:solidFill>
              </a:rPr>
              <a:t>The ease with which risk migrates in and out of the banking sector, highlighted in our findings, suggests that it is critical to consider the stability of the entire financial system, and not just that of the banking system.– </a:t>
            </a:r>
            <a:r>
              <a:rPr lang="en-US" sz="1600" dirty="0" err="1">
                <a:solidFill>
                  <a:srgbClr val="FFFFFF"/>
                </a:solidFill>
              </a:rPr>
              <a:t>Kiim</a:t>
            </a:r>
            <a:r>
              <a:rPr lang="en-US" sz="1600" dirty="0">
                <a:solidFill>
                  <a:srgbClr val="FFFFFF"/>
                </a:solidFill>
              </a:rPr>
              <a:t> </a:t>
            </a:r>
            <a:r>
              <a:rPr lang="en-US" sz="1600" dirty="0" err="1">
                <a:solidFill>
                  <a:srgbClr val="FFFFFF"/>
                </a:solidFill>
              </a:rPr>
              <a:t>Plosser</a:t>
            </a:r>
            <a:r>
              <a:rPr lang="en-US" sz="1600" dirty="0">
                <a:solidFill>
                  <a:srgbClr val="FFFFFF"/>
                </a:solidFill>
              </a:rPr>
              <a:t> Santos (FRBNY)</a:t>
            </a:r>
            <a:endParaRPr lang="en-US" dirty="0">
              <a:solidFill>
                <a:srgbClr val="FFFFFF"/>
              </a:solidFill>
            </a:endParaRPr>
          </a:p>
        </p:txBody>
      </p:sp>
      <p:sp>
        <p:nvSpPr>
          <p:cNvPr id="13" name="Rectangle 12">
            <a:extLst>
              <a:ext uri="{FF2B5EF4-FFF2-40B4-BE49-F238E27FC236}">
                <a16:creationId xmlns:a16="http://schemas.microsoft.com/office/drawing/2014/main" id="{BB191046-9FFC-4BDF-AA7B-B3603A7F1230}"/>
              </a:ext>
            </a:extLst>
          </p:cNvPr>
          <p:cNvSpPr/>
          <p:nvPr/>
        </p:nvSpPr>
        <p:spPr>
          <a:xfrm>
            <a:off x="7983333" y="5887786"/>
            <a:ext cx="3304674" cy="461665"/>
          </a:xfrm>
          <a:prstGeom prst="rect">
            <a:avLst/>
          </a:prstGeom>
        </p:spPr>
        <p:txBody>
          <a:bodyPr wrap="square">
            <a:spAutoFit/>
          </a:bodyPr>
          <a:lstStyle/>
          <a:p>
            <a:r>
              <a:rPr lang="en-US" sz="1200" dirty="0">
                <a:hlinkClick r:id="rId6"/>
              </a:rPr>
              <a:t>https://www.newyorkfed.org/medialibrary/media/research/staff_reports/sr815.pdf</a:t>
            </a:r>
            <a:r>
              <a:rPr lang="en-US" sz="1200" dirty="0"/>
              <a:t> </a:t>
            </a:r>
          </a:p>
        </p:txBody>
      </p:sp>
    </p:spTree>
    <p:extLst>
      <p:ext uri="{BB962C8B-B14F-4D97-AF65-F5344CB8AC3E}">
        <p14:creationId xmlns:p14="http://schemas.microsoft.com/office/powerpoint/2010/main" val="288452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322" name="Straight Connector 134">
            <a:extLst>
              <a:ext uri="{FF2B5EF4-FFF2-40B4-BE49-F238E27FC236}">
                <a16:creationId xmlns:a16="http://schemas.microsoft.com/office/drawing/2014/main" id="{C4C66818-CCDC-456D-B9B5-A5D554D301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BF8086-5405-694D-A39A-9C42AECB1517}"/>
              </a:ext>
            </a:extLst>
          </p:cNvPr>
          <p:cNvSpPr>
            <a:spLocks noGrp="1"/>
          </p:cNvSpPr>
          <p:nvPr>
            <p:ph type="title"/>
          </p:nvPr>
        </p:nvSpPr>
        <p:spPr>
          <a:xfrm>
            <a:off x="1024128" y="585216"/>
            <a:ext cx="6066818" cy="1499616"/>
          </a:xfrm>
        </p:spPr>
        <p:txBody>
          <a:bodyPr vert="horz" lIns="91440" tIns="45720" rIns="91440" bIns="45720" rtlCol="0" anchor="ctr">
            <a:normAutofit/>
          </a:bodyPr>
          <a:lstStyle/>
          <a:p>
            <a:r>
              <a:rPr lang="en-US"/>
              <a:t>Covid crisis</a:t>
            </a:r>
          </a:p>
        </p:txBody>
      </p:sp>
      <p:pic>
        <p:nvPicPr>
          <p:cNvPr id="5" name="Picture 4" descr="Graphical user interface, text, website&#10;&#10;Description automatically generated">
            <a:extLst>
              <a:ext uri="{FF2B5EF4-FFF2-40B4-BE49-F238E27FC236}">
                <a16:creationId xmlns:a16="http://schemas.microsoft.com/office/drawing/2014/main" id="{7CC3EA35-44A4-2246-B14E-DC2F901EE79D}"/>
              </a:ext>
            </a:extLst>
          </p:cNvPr>
          <p:cNvPicPr>
            <a:picLocks noChangeAspect="1"/>
          </p:cNvPicPr>
          <p:nvPr/>
        </p:nvPicPr>
        <p:blipFill>
          <a:blip r:embed="rId2"/>
          <a:stretch>
            <a:fillRect/>
          </a:stretch>
        </p:blipFill>
        <p:spPr>
          <a:xfrm>
            <a:off x="5652023" y="346413"/>
            <a:ext cx="2755581" cy="4206995"/>
          </a:xfrm>
          <a:prstGeom prst="rect">
            <a:avLst/>
          </a:prstGeom>
          <a:effectLst>
            <a:outerShdw blurRad="50800" dist="38100" dir="2700000" sx="102000" sy="102000" algn="tl" rotWithShape="0">
              <a:prstClr val="black">
                <a:alpha val="40000"/>
              </a:prstClr>
            </a:outerShdw>
          </a:effectLst>
        </p:spPr>
      </p:pic>
      <p:sp>
        <p:nvSpPr>
          <p:cNvPr id="7" name="Rectangle 6">
            <a:extLst>
              <a:ext uri="{FF2B5EF4-FFF2-40B4-BE49-F238E27FC236}">
                <a16:creationId xmlns:a16="http://schemas.microsoft.com/office/drawing/2014/main" id="{60ECFEA4-5EFA-A748-A84A-48F1810F236F}"/>
              </a:ext>
            </a:extLst>
          </p:cNvPr>
          <p:cNvSpPr/>
          <p:nvPr/>
        </p:nvSpPr>
        <p:spPr>
          <a:xfrm>
            <a:off x="762000" y="6205748"/>
            <a:ext cx="6507551" cy="276999"/>
          </a:xfrm>
          <a:prstGeom prst="rect">
            <a:avLst/>
          </a:prstGeom>
        </p:spPr>
        <p:txBody>
          <a:bodyPr wrap="none">
            <a:spAutoFit/>
          </a:bodyPr>
          <a:lstStyle/>
          <a:p>
            <a:r>
              <a:rPr lang="en-US" sz="1200" dirty="0">
                <a:hlinkClick r:id="rId3"/>
              </a:rPr>
              <a:t>https://www.theatlantic.com/politics/archive/2021/09/adam-tooze-shutdown-2020-crash/619982/</a:t>
            </a:r>
            <a:r>
              <a:rPr lang="en-US" sz="1200" dirty="0"/>
              <a:t>  </a:t>
            </a:r>
          </a:p>
        </p:txBody>
      </p:sp>
      <p:pic>
        <p:nvPicPr>
          <p:cNvPr id="8" name="Picture 7">
            <a:extLst>
              <a:ext uri="{FF2B5EF4-FFF2-40B4-BE49-F238E27FC236}">
                <a16:creationId xmlns:a16="http://schemas.microsoft.com/office/drawing/2014/main" id="{5321D634-C3C6-9F40-8C5F-938CF34C4C11}"/>
              </a:ext>
            </a:extLst>
          </p:cNvPr>
          <p:cNvPicPr>
            <a:picLocks noChangeAspect="1"/>
          </p:cNvPicPr>
          <p:nvPr/>
        </p:nvPicPr>
        <p:blipFill>
          <a:blip r:embed="rId4"/>
          <a:stretch>
            <a:fillRect/>
          </a:stretch>
        </p:blipFill>
        <p:spPr>
          <a:xfrm>
            <a:off x="7353073" y="1303703"/>
            <a:ext cx="2659585" cy="5005657"/>
          </a:xfrm>
          <a:prstGeom prst="rect">
            <a:avLst/>
          </a:prstGeom>
          <a:effectLst>
            <a:outerShdw blurRad="50800" dist="38100" dir="2700000" sx="102000" sy="102000" algn="tl" rotWithShape="0">
              <a:prstClr val="black">
                <a:alpha val="40000"/>
              </a:prstClr>
            </a:outerShdw>
          </a:effectLst>
        </p:spPr>
      </p:pic>
      <p:pic>
        <p:nvPicPr>
          <p:cNvPr id="9" name="Picture 4" descr="Amazon.com: Shutdown: How Covid Shook the World's Economy (Audible Audio  Edition): Adam Tooze, Adam Tooze - introduction, Simon Vance, Penguin  Audio: Books">
            <a:extLst>
              <a:ext uri="{FF2B5EF4-FFF2-40B4-BE49-F238E27FC236}">
                <a16:creationId xmlns:a16="http://schemas.microsoft.com/office/drawing/2014/main" id="{1AD74545-D4B7-8740-89C2-C67E2D38C8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0217" y="4227062"/>
            <a:ext cx="2430614" cy="2430614"/>
          </a:xfrm>
          <a:prstGeom prst="rect">
            <a:avLst/>
          </a:prstGeom>
          <a:noFill/>
          <a:effectLst>
            <a:outerShdw blurRad="50800" dist="38100" dir="2700000" sx="102000" sy="102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Content Placeholder 11">
            <a:extLst>
              <a:ext uri="{FF2B5EF4-FFF2-40B4-BE49-F238E27FC236}">
                <a16:creationId xmlns:a16="http://schemas.microsoft.com/office/drawing/2014/main" id="{9D7DDC32-2607-2840-846E-B0BACD5BD168}"/>
              </a:ext>
            </a:extLst>
          </p:cNvPr>
          <p:cNvSpPr>
            <a:spLocks noGrp="1"/>
          </p:cNvSpPr>
          <p:nvPr>
            <p:ph sz="half" idx="1"/>
          </p:nvPr>
        </p:nvSpPr>
        <p:spPr/>
        <p:txBody>
          <a:bodyPr>
            <a:normAutofit fontScale="92500" lnSpcReduction="10000"/>
          </a:bodyPr>
          <a:lstStyle/>
          <a:p>
            <a:r>
              <a:rPr lang="en-US" dirty="0"/>
              <a:t>Impact of Covid:</a:t>
            </a:r>
          </a:p>
          <a:p>
            <a:pPr lvl="1"/>
            <a:r>
              <a:rPr lang="en-US" dirty="0"/>
              <a:t>Equities fall</a:t>
            </a:r>
          </a:p>
          <a:p>
            <a:pPr lvl="1"/>
            <a:r>
              <a:rPr lang="en-US" dirty="0"/>
              <a:t>Treasury prices (yields) fall (rise) (of which $17 tr)</a:t>
            </a:r>
          </a:p>
          <a:p>
            <a:r>
              <a:rPr lang="en-US" dirty="0"/>
              <a:t>March 9 </a:t>
            </a:r>
          </a:p>
          <a:p>
            <a:pPr lvl="1"/>
            <a:r>
              <a:rPr lang="en-US" dirty="0"/>
              <a:t>Investors sell everything, including Treasuries!</a:t>
            </a:r>
          </a:p>
          <a:p>
            <a:pPr lvl="1"/>
            <a:r>
              <a:rPr lang="en-US" dirty="0"/>
              <a:t>Massive volatility, tiny liquidity</a:t>
            </a:r>
          </a:p>
          <a:p>
            <a:pPr lvl="1"/>
            <a:r>
              <a:rPr lang="en-US" dirty="0"/>
              <a:t>“Safe asset” no more?</a:t>
            </a:r>
          </a:p>
          <a:p>
            <a:pPr lvl="1"/>
            <a:r>
              <a:rPr lang="en-US" dirty="0"/>
              <a:t>Cf </a:t>
            </a:r>
            <a:r>
              <a:rPr lang="en-CA" dirty="0"/>
              <a:t>2012, Mario Draghi, ECB president “Whatever it takes.” </a:t>
            </a:r>
          </a:p>
          <a:p>
            <a:pPr lvl="2"/>
            <a:r>
              <a:rPr lang="en-CA" dirty="0"/>
              <a:t>New York Fed made available $150 billion in overnight repo funding. </a:t>
            </a:r>
          </a:p>
          <a:p>
            <a:pPr lvl="2"/>
            <a:r>
              <a:rPr lang="en-CA" dirty="0"/>
              <a:t>On March 11, it announced an increase to $175 billion, as well as a further $95 billion in two‑week and one‑month repo.</a:t>
            </a:r>
          </a:p>
          <a:p>
            <a:pPr lvl="2"/>
            <a:r>
              <a:rPr lang="en-CA" dirty="0"/>
              <a:t> On March 12, the Fed began to offer one‑month and three‑month repo in $500 billion batches.</a:t>
            </a:r>
            <a:endParaRPr lang="en-US" dirty="0"/>
          </a:p>
        </p:txBody>
      </p:sp>
    </p:spTree>
    <p:extLst>
      <p:ext uri="{BB962C8B-B14F-4D97-AF65-F5344CB8AC3E}">
        <p14:creationId xmlns:p14="http://schemas.microsoft.com/office/powerpoint/2010/main" val="3228337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322" name="Straight Connector 134">
            <a:extLst>
              <a:ext uri="{FF2B5EF4-FFF2-40B4-BE49-F238E27FC236}">
                <a16:creationId xmlns:a16="http://schemas.microsoft.com/office/drawing/2014/main" id="{C4C66818-CCDC-456D-B9B5-A5D554D301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BF8086-5405-694D-A39A-9C42AECB1517}"/>
              </a:ext>
            </a:extLst>
          </p:cNvPr>
          <p:cNvSpPr>
            <a:spLocks noGrp="1"/>
          </p:cNvSpPr>
          <p:nvPr>
            <p:ph type="title"/>
          </p:nvPr>
        </p:nvSpPr>
        <p:spPr>
          <a:xfrm>
            <a:off x="1024128" y="585216"/>
            <a:ext cx="6066818" cy="1499616"/>
          </a:xfrm>
        </p:spPr>
        <p:txBody>
          <a:bodyPr vert="horz" lIns="91440" tIns="45720" rIns="91440" bIns="45720" rtlCol="0" anchor="ctr">
            <a:normAutofit/>
          </a:bodyPr>
          <a:lstStyle/>
          <a:p>
            <a:r>
              <a:rPr lang="en-US"/>
              <a:t>Covid crisis</a:t>
            </a:r>
          </a:p>
        </p:txBody>
      </p:sp>
      <p:sp>
        <p:nvSpPr>
          <p:cNvPr id="3" name="Content Placeholder 2">
            <a:extLst>
              <a:ext uri="{FF2B5EF4-FFF2-40B4-BE49-F238E27FC236}">
                <a16:creationId xmlns:a16="http://schemas.microsoft.com/office/drawing/2014/main" id="{D1B04CA4-BA86-3C4A-ADA7-FCE1CF52ABBA}"/>
              </a:ext>
            </a:extLst>
          </p:cNvPr>
          <p:cNvSpPr>
            <a:spLocks noGrp="1"/>
          </p:cNvSpPr>
          <p:nvPr>
            <p:ph sz="half" idx="1"/>
          </p:nvPr>
        </p:nvSpPr>
        <p:spPr>
          <a:xfrm>
            <a:off x="1024128" y="2286000"/>
            <a:ext cx="6066818" cy="4023360"/>
          </a:xfrm>
        </p:spPr>
        <p:txBody>
          <a:bodyPr vert="horz" lIns="45720" tIns="45720" rIns="45720" bIns="45720" rtlCol="0">
            <a:normAutofit fontScale="85000" lnSpcReduction="20000"/>
          </a:bodyPr>
          <a:lstStyle/>
          <a:p>
            <a:r>
              <a:rPr lang="en-US" dirty="0"/>
              <a:t>Fed actions</a:t>
            </a:r>
          </a:p>
          <a:p>
            <a:pPr lvl="1"/>
            <a:r>
              <a:rPr lang="en-US" dirty="0"/>
              <a:t>Monetary policy</a:t>
            </a:r>
          </a:p>
          <a:p>
            <a:pPr lvl="2"/>
            <a:r>
              <a:rPr lang="en-US" dirty="0"/>
              <a:t>Fed funds rate</a:t>
            </a:r>
          </a:p>
          <a:p>
            <a:pPr lvl="2"/>
            <a:r>
              <a:rPr lang="en-US" dirty="0"/>
              <a:t>Forward guidance</a:t>
            </a:r>
          </a:p>
          <a:p>
            <a:pPr lvl="2"/>
            <a:r>
              <a:rPr lang="en-US" dirty="0"/>
              <a:t>Quantitative easing – Treasuries &amp; MBS</a:t>
            </a:r>
          </a:p>
          <a:p>
            <a:pPr lvl="1"/>
            <a:r>
              <a:rPr lang="en-US" dirty="0"/>
              <a:t>Market support</a:t>
            </a:r>
          </a:p>
          <a:p>
            <a:pPr lvl="2"/>
            <a:r>
              <a:rPr lang="en-US" dirty="0"/>
              <a:t>Lending to securities firms</a:t>
            </a:r>
          </a:p>
          <a:p>
            <a:pPr lvl="2"/>
            <a:r>
              <a:rPr lang="en-US" dirty="0"/>
              <a:t>Backstopping MMMFs</a:t>
            </a:r>
          </a:p>
          <a:p>
            <a:pPr lvl="2"/>
            <a:r>
              <a:rPr lang="en-CA" dirty="0"/>
              <a:t>Foreign and International Monetary Authorities (FIMA) Repo Facility</a:t>
            </a:r>
          </a:p>
          <a:p>
            <a:pPr lvl="2"/>
            <a:r>
              <a:rPr lang="en-CA" dirty="0"/>
              <a:t>International swap lines</a:t>
            </a:r>
          </a:p>
          <a:p>
            <a:pPr lvl="1"/>
            <a:r>
              <a:rPr lang="en-US" dirty="0"/>
              <a:t>Bank lending</a:t>
            </a:r>
          </a:p>
          <a:p>
            <a:pPr lvl="2"/>
            <a:r>
              <a:rPr lang="en-US" dirty="0"/>
              <a:t>Direct lending – discount window</a:t>
            </a:r>
          </a:p>
          <a:p>
            <a:pPr lvl="2"/>
            <a:r>
              <a:rPr lang="en-US" dirty="0"/>
              <a:t>Relax regs</a:t>
            </a:r>
          </a:p>
          <a:p>
            <a:pPr lvl="1"/>
            <a:r>
              <a:rPr lang="en-US" dirty="0"/>
              <a:t>Corporations</a:t>
            </a:r>
          </a:p>
          <a:p>
            <a:pPr lvl="2"/>
            <a:r>
              <a:rPr lang="en-US" dirty="0"/>
              <a:t>Direct lending – buy </a:t>
            </a:r>
            <a:r>
              <a:rPr lang="en-US" dirty="0" err="1"/>
              <a:t>corp</a:t>
            </a:r>
            <a:r>
              <a:rPr lang="en-US" dirty="0"/>
              <a:t> bonds &amp; bond ETFs</a:t>
            </a:r>
          </a:p>
          <a:p>
            <a:pPr lvl="1"/>
            <a:r>
              <a:rPr lang="en-US" dirty="0"/>
              <a:t>Households</a:t>
            </a:r>
          </a:p>
          <a:p>
            <a:pPr lvl="1"/>
            <a:r>
              <a:rPr lang="en-US" dirty="0"/>
              <a:t>State &amp; municipal</a:t>
            </a:r>
          </a:p>
          <a:p>
            <a:pPr lvl="2"/>
            <a:endParaRPr lang="en-US" dirty="0"/>
          </a:p>
        </p:txBody>
      </p:sp>
      <p:sp>
        <p:nvSpPr>
          <p:cNvPr id="7" name="Rectangle 6">
            <a:extLst>
              <a:ext uri="{FF2B5EF4-FFF2-40B4-BE49-F238E27FC236}">
                <a16:creationId xmlns:a16="http://schemas.microsoft.com/office/drawing/2014/main" id="{60ECFEA4-5EFA-A748-A84A-48F1810F236F}"/>
              </a:ext>
            </a:extLst>
          </p:cNvPr>
          <p:cNvSpPr/>
          <p:nvPr/>
        </p:nvSpPr>
        <p:spPr>
          <a:xfrm>
            <a:off x="762000" y="6205748"/>
            <a:ext cx="6465873" cy="461665"/>
          </a:xfrm>
          <a:prstGeom prst="rect">
            <a:avLst/>
          </a:prstGeom>
        </p:spPr>
        <p:txBody>
          <a:bodyPr wrap="none">
            <a:spAutoFit/>
          </a:bodyPr>
          <a:lstStyle/>
          <a:p>
            <a:r>
              <a:rPr lang="en-US" sz="1200" dirty="0">
                <a:hlinkClick r:id="rId2"/>
              </a:rPr>
              <a:t>https://www.brookings.edu/research/fed-response-to-covid19/</a:t>
            </a:r>
            <a:endParaRPr lang="en-US" sz="1200" dirty="0"/>
          </a:p>
          <a:p>
            <a:r>
              <a:rPr lang="en-US" sz="1200" dirty="0">
                <a:hlinkClick r:id="rId3"/>
              </a:rPr>
              <a:t>https://www.theatlantic.com/politics/archive/2021/09/adam-tooze-shutdown-2020-crash/619982/</a:t>
            </a:r>
            <a:r>
              <a:rPr lang="en-US" sz="1200" dirty="0"/>
              <a:t>  </a:t>
            </a:r>
          </a:p>
        </p:txBody>
      </p:sp>
      <p:pic>
        <p:nvPicPr>
          <p:cNvPr id="13314" name="Picture 2" descr="The June 2021 Fed meeting - by Daniel H. Neilson">
            <a:extLst>
              <a:ext uri="{FF2B5EF4-FFF2-40B4-BE49-F238E27FC236}">
                <a16:creationId xmlns:a16="http://schemas.microsoft.com/office/drawing/2014/main" id="{D8AB0B81-1D45-4146-B0B6-46CB98062BB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5944170" y="1138627"/>
            <a:ext cx="5633329" cy="435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681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9B006-6AE5-A142-977C-65F1CC6FD182}"/>
              </a:ext>
            </a:extLst>
          </p:cNvPr>
          <p:cNvSpPr>
            <a:spLocks noGrp="1"/>
          </p:cNvSpPr>
          <p:nvPr>
            <p:ph type="title"/>
          </p:nvPr>
        </p:nvSpPr>
        <p:spPr/>
        <p:txBody>
          <a:bodyPr/>
          <a:lstStyle/>
          <a:p>
            <a:r>
              <a:rPr lang="en-US" dirty="0"/>
              <a:t>Unconventional Monetary Policy -  Quantitative Easing</a:t>
            </a:r>
          </a:p>
        </p:txBody>
      </p:sp>
      <p:pic>
        <p:nvPicPr>
          <p:cNvPr id="6" name="Content Placeholder 5">
            <a:extLst>
              <a:ext uri="{FF2B5EF4-FFF2-40B4-BE49-F238E27FC236}">
                <a16:creationId xmlns:a16="http://schemas.microsoft.com/office/drawing/2014/main" id="{4236FD6E-8348-0D47-A553-5BA2F5F5B112}"/>
              </a:ext>
            </a:extLst>
          </p:cNvPr>
          <p:cNvPicPr>
            <a:picLocks noGrp="1" noChangeAspect="1"/>
          </p:cNvPicPr>
          <p:nvPr>
            <p:ph sz="half" idx="1"/>
          </p:nvPr>
        </p:nvPicPr>
        <p:blipFill>
          <a:blip r:embed="rId3"/>
          <a:stretch>
            <a:fillRect/>
          </a:stretch>
        </p:blipFill>
        <p:spPr>
          <a:xfrm>
            <a:off x="652006" y="2148237"/>
            <a:ext cx="4619709" cy="4434921"/>
          </a:xfrm>
          <a:prstGeom prst="rect">
            <a:avLst/>
          </a:prstGeom>
        </p:spPr>
      </p:pic>
      <p:pic>
        <p:nvPicPr>
          <p:cNvPr id="5" name="Content Placeholder 4">
            <a:extLst>
              <a:ext uri="{FF2B5EF4-FFF2-40B4-BE49-F238E27FC236}">
                <a16:creationId xmlns:a16="http://schemas.microsoft.com/office/drawing/2014/main" id="{F3C3E9A9-4676-AC42-BCBD-666B457E697D}"/>
              </a:ext>
            </a:extLst>
          </p:cNvPr>
          <p:cNvPicPr>
            <a:picLocks noGrp="1" noChangeAspect="1"/>
          </p:cNvPicPr>
          <p:nvPr>
            <p:ph sz="half" idx="2"/>
          </p:nvPr>
        </p:nvPicPr>
        <p:blipFill>
          <a:blip r:embed="rId4"/>
          <a:stretch>
            <a:fillRect/>
          </a:stretch>
        </p:blipFill>
        <p:spPr>
          <a:xfrm>
            <a:off x="5517706" y="2285999"/>
            <a:ext cx="6210468" cy="4384193"/>
          </a:xfrm>
          <a:prstGeom prst="rect">
            <a:avLst/>
          </a:prstGeom>
        </p:spPr>
      </p:pic>
    </p:spTree>
    <p:extLst>
      <p:ext uri="{BB962C8B-B14F-4D97-AF65-F5344CB8AC3E}">
        <p14:creationId xmlns:p14="http://schemas.microsoft.com/office/powerpoint/2010/main" val="2598407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B35B1-6141-41D3-ABFA-C01A7A51252E}"/>
              </a:ext>
            </a:extLst>
          </p:cNvPr>
          <p:cNvSpPr>
            <a:spLocks noGrp="1"/>
          </p:cNvSpPr>
          <p:nvPr>
            <p:ph type="title"/>
          </p:nvPr>
        </p:nvSpPr>
        <p:spPr>
          <a:xfrm>
            <a:off x="1024129" y="585216"/>
            <a:ext cx="2982388" cy="2266268"/>
          </a:xfrm>
        </p:spPr>
        <p:txBody>
          <a:bodyPr/>
          <a:lstStyle/>
          <a:p>
            <a:r>
              <a:rPr lang="en-GB" dirty="0"/>
              <a:t>Is it Art? Is it Money?</a:t>
            </a:r>
            <a:endParaRPr lang="en-US" dirty="0"/>
          </a:p>
        </p:txBody>
      </p:sp>
      <p:sp>
        <p:nvSpPr>
          <p:cNvPr id="3" name="Content Placeholder 2">
            <a:extLst>
              <a:ext uri="{FF2B5EF4-FFF2-40B4-BE49-F238E27FC236}">
                <a16:creationId xmlns:a16="http://schemas.microsoft.com/office/drawing/2014/main" id="{9C5F3E5C-854D-47A2-9DB9-F5AC0D27BC1F}"/>
              </a:ext>
            </a:extLst>
          </p:cNvPr>
          <p:cNvSpPr>
            <a:spLocks noGrp="1"/>
          </p:cNvSpPr>
          <p:nvPr>
            <p:ph sz="half" idx="1"/>
          </p:nvPr>
        </p:nvSpPr>
        <p:spPr>
          <a:xfrm>
            <a:off x="1024128" y="3248526"/>
            <a:ext cx="2982388" cy="3060834"/>
          </a:xfrm>
        </p:spPr>
        <p:txBody>
          <a:bodyPr/>
          <a:lstStyle/>
          <a:p>
            <a:r>
              <a:rPr lang="en-GB" dirty="0" err="1"/>
              <a:t>Canstruction</a:t>
            </a:r>
            <a:endParaRPr lang="en-GB" dirty="0"/>
          </a:p>
          <a:p>
            <a:r>
              <a:rPr lang="en-GB" dirty="0"/>
              <a:t>Currency backed by an agricultural commodity (tuna)</a:t>
            </a:r>
            <a:endParaRPr lang="en-US" dirty="0"/>
          </a:p>
        </p:txBody>
      </p:sp>
      <p:pic>
        <p:nvPicPr>
          <p:cNvPr id="5" name="Content Placeholder 4">
            <a:extLst>
              <a:ext uri="{FF2B5EF4-FFF2-40B4-BE49-F238E27FC236}">
                <a16:creationId xmlns:a16="http://schemas.microsoft.com/office/drawing/2014/main" id="{97DA636A-1C84-4515-BC56-F3FD27D2A75C}"/>
              </a:ext>
            </a:extLst>
          </p:cNvPr>
          <p:cNvPicPr>
            <a:picLocks noGrp="1" noChangeAspect="1"/>
          </p:cNvPicPr>
          <p:nvPr>
            <p:ph sz="half" idx="2"/>
          </p:nvPr>
        </p:nvPicPr>
        <p:blipFill>
          <a:blip r:embed="rId3"/>
          <a:stretch>
            <a:fillRect/>
          </a:stretch>
        </p:blipFill>
        <p:spPr>
          <a:xfrm>
            <a:off x="5390147" y="328334"/>
            <a:ext cx="4485293" cy="5980392"/>
          </a:xfrm>
          <a:prstGeom prst="rect">
            <a:avLst/>
          </a:prstGeom>
        </p:spPr>
      </p:pic>
      <p:pic>
        <p:nvPicPr>
          <p:cNvPr id="6" name="Picture 5">
            <a:extLst>
              <a:ext uri="{FF2B5EF4-FFF2-40B4-BE49-F238E27FC236}">
                <a16:creationId xmlns:a16="http://schemas.microsoft.com/office/drawing/2014/main" id="{2CC49C65-2789-40D5-A53E-78DEA70F3D35}"/>
              </a:ext>
            </a:extLst>
          </p:cNvPr>
          <p:cNvPicPr>
            <a:picLocks noChangeAspect="1"/>
          </p:cNvPicPr>
          <p:nvPr/>
        </p:nvPicPr>
        <p:blipFill>
          <a:blip r:embed="rId4"/>
          <a:stretch>
            <a:fillRect/>
          </a:stretch>
        </p:blipFill>
        <p:spPr>
          <a:xfrm>
            <a:off x="2269456" y="4829977"/>
            <a:ext cx="2428875" cy="1876425"/>
          </a:xfrm>
          <a:prstGeom prst="rect">
            <a:avLst/>
          </a:prstGeom>
        </p:spPr>
      </p:pic>
    </p:spTree>
    <p:extLst>
      <p:ext uri="{BB962C8B-B14F-4D97-AF65-F5344CB8AC3E}">
        <p14:creationId xmlns:p14="http://schemas.microsoft.com/office/powerpoint/2010/main" val="3915702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F4F4AF38-8AAD-4B65-9274-0033CABC4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4F5B19A-3F36-C648-B9CC-A535C89243FD}"/>
              </a:ext>
            </a:extLst>
          </p:cNvPr>
          <p:cNvSpPr>
            <a:spLocks noGrp="1"/>
          </p:cNvSpPr>
          <p:nvPr>
            <p:ph type="title"/>
          </p:nvPr>
        </p:nvSpPr>
        <p:spPr>
          <a:xfrm>
            <a:off x="1024128" y="585216"/>
            <a:ext cx="3133581" cy="1499616"/>
          </a:xfrm>
        </p:spPr>
        <p:txBody>
          <a:bodyPr vert="horz" lIns="91440" tIns="45720" rIns="91440" bIns="45720" rtlCol="0" anchor="ctr">
            <a:normAutofit/>
          </a:bodyPr>
          <a:lstStyle/>
          <a:p>
            <a:r>
              <a:rPr lang="en-US" sz="3700" kern="1200" cap="all" spc="100" baseline="0">
                <a:solidFill>
                  <a:schemeClr val="tx1">
                    <a:lumMod val="90000"/>
                    <a:lumOff val="10000"/>
                  </a:schemeClr>
                </a:solidFill>
                <a:latin typeface="+mj-lt"/>
                <a:ea typeface="+mj-ea"/>
                <a:cs typeface="+mj-cs"/>
              </a:rPr>
              <a:t>Tether and Bitcoin Ponzi Ecosystem</a:t>
            </a:r>
          </a:p>
        </p:txBody>
      </p:sp>
      <p:sp>
        <p:nvSpPr>
          <p:cNvPr id="3" name="Content Placeholder 2">
            <a:extLst>
              <a:ext uri="{FF2B5EF4-FFF2-40B4-BE49-F238E27FC236}">
                <a16:creationId xmlns:a16="http://schemas.microsoft.com/office/drawing/2014/main" id="{BD417E03-B698-4341-B322-D589666D70CE}"/>
              </a:ext>
            </a:extLst>
          </p:cNvPr>
          <p:cNvSpPr>
            <a:spLocks noGrp="1"/>
          </p:cNvSpPr>
          <p:nvPr>
            <p:ph sz="half" idx="1"/>
          </p:nvPr>
        </p:nvSpPr>
        <p:spPr>
          <a:xfrm>
            <a:off x="1024128" y="2286000"/>
            <a:ext cx="3133580" cy="3931920"/>
          </a:xfrm>
        </p:spPr>
        <p:txBody>
          <a:bodyPr vert="horz" lIns="45720" tIns="45720" rIns="45720" bIns="45720" rtlCol="0">
            <a:normAutofit/>
          </a:bodyPr>
          <a:lstStyle/>
          <a:p>
            <a:r>
              <a:rPr lang="en-US" sz="1100"/>
              <a:t>Key</a:t>
            </a:r>
          </a:p>
          <a:p>
            <a:pPr lvl="1"/>
            <a:r>
              <a:rPr lang="en-US" sz="1100"/>
              <a:t>Along the bottom (</a:t>
            </a:r>
            <a:r>
              <a:rPr lang="en-US" sz="1100" b="1"/>
              <a:t>grey</a:t>
            </a:r>
            <a:r>
              <a:rPr lang="en-US" sz="1100"/>
              <a:t>) we have the </a:t>
            </a:r>
            <a:r>
              <a:rPr lang="en-US" sz="1100" b="1"/>
              <a:t>main users of tether</a:t>
            </a:r>
            <a:r>
              <a:rPr lang="en-US" sz="1100"/>
              <a:t>, the large funds and professional crypto traders identified in the Protos report. </a:t>
            </a:r>
          </a:p>
          <a:p>
            <a:pPr lvl="1"/>
            <a:r>
              <a:rPr lang="en-US" sz="1100"/>
              <a:t>Then we have: the </a:t>
            </a:r>
            <a:r>
              <a:rPr lang="en-US" sz="1100" b="1"/>
              <a:t>Tether</a:t>
            </a:r>
            <a:r>
              <a:rPr lang="en-US" sz="1100"/>
              <a:t> </a:t>
            </a:r>
            <a:r>
              <a:rPr lang="en-US" sz="1100" b="1"/>
              <a:t>corporation</a:t>
            </a:r>
            <a:r>
              <a:rPr lang="en-US" sz="1100"/>
              <a:t> (</a:t>
            </a:r>
            <a:r>
              <a:rPr lang="en-US" sz="1100" b="1"/>
              <a:t>green</a:t>
            </a:r>
            <a:r>
              <a:rPr lang="en-US" sz="1100"/>
              <a:t>); </a:t>
            </a:r>
          </a:p>
          <a:p>
            <a:pPr lvl="1"/>
            <a:r>
              <a:rPr lang="en-US" sz="1100" b="1"/>
              <a:t>on-chain liquidity pools </a:t>
            </a:r>
            <a:r>
              <a:rPr lang="en-US" sz="1100"/>
              <a:t>such as </a:t>
            </a:r>
            <a:r>
              <a:rPr lang="en-US" sz="1100" b="1"/>
              <a:t>Uniswap </a:t>
            </a:r>
            <a:r>
              <a:rPr lang="en-US" sz="1100"/>
              <a:t>(</a:t>
            </a:r>
            <a:r>
              <a:rPr lang="en-US" sz="1100" b="1"/>
              <a:t>pink</a:t>
            </a:r>
            <a:r>
              <a:rPr lang="en-US" sz="1100"/>
              <a:t>); </a:t>
            </a:r>
          </a:p>
          <a:p>
            <a:pPr lvl="1"/>
            <a:r>
              <a:rPr lang="en-US" sz="1100"/>
              <a:t>the </a:t>
            </a:r>
            <a:r>
              <a:rPr lang="en-US" sz="1100" b="1"/>
              <a:t>Binance Asia exchange</a:t>
            </a:r>
            <a:r>
              <a:rPr lang="en-US" sz="1100"/>
              <a:t>, (</a:t>
            </a:r>
            <a:r>
              <a:rPr lang="en-US" sz="1100" b="1"/>
              <a:t>yellow</a:t>
            </a:r>
            <a:r>
              <a:rPr lang="en-US" sz="1100"/>
              <a:t>); </a:t>
            </a:r>
          </a:p>
          <a:p>
            <a:pPr lvl="1"/>
            <a:r>
              <a:rPr lang="en-US" sz="1100"/>
              <a:t>and a </a:t>
            </a:r>
            <a:r>
              <a:rPr lang="en-US" sz="1100" b="1"/>
              <a:t>regulated exchange </a:t>
            </a:r>
            <a:r>
              <a:rPr lang="en-US" sz="1100"/>
              <a:t>such as </a:t>
            </a:r>
            <a:r>
              <a:rPr lang="en-US" sz="1100" b="1"/>
              <a:t>Coinbase</a:t>
            </a:r>
            <a:r>
              <a:rPr lang="en-US" sz="1100"/>
              <a:t> which trades bitcoin for fiat currency such as US dollars (blue).</a:t>
            </a:r>
          </a:p>
          <a:p>
            <a:r>
              <a:rPr lang="en-US" sz="1100"/>
              <a:t>Alexander</a:t>
            </a:r>
          </a:p>
          <a:p>
            <a:pPr lvl="1"/>
            <a:r>
              <a:rPr lang="en-US" sz="1100"/>
              <a:t>Leverage up to 100x?!</a:t>
            </a:r>
          </a:p>
          <a:p>
            <a:pPr lvl="1"/>
            <a:r>
              <a:rPr lang="en-US" sz="1100"/>
              <a:t>USDT token “backed 1-1 with USD”?!</a:t>
            </a:r>
          </a:p>
          <a:p>
            <a:pPr lvl="1"/>
            <a:r>
              <a:rPr lang="en-US" sz="1100"/>
              <a:t>Tether is fraud, … Binance is a scam.</a:t>
            </a:r>
            <a:endParaRPr lang="en-US" sz="1100" b="1"/>
          </a:p>
          <a:p>
            <a:pPr lvl="2"/>
            <a:r>
              <a:rPr lang="en-US" sz="1100">
                <a:hlinkClick r:id="rId2"/>
              </a:rPr>
              <a:t>https://www.coalexander.com/post/the-bitcoin-ponzi-ecosystem</a:t>
            </a:r>
            <a:r>
              <a:rPr lang="en-US" sz="1100"/>
              <a:t> </a:t>
            </a:r>
          </a:p>
          <a:p>
            <a:pPr lvl="2"/>
            <a:r>
              <a:rPr lang="en-US" sz="1100">
                <a:hlinkClick r:id="rId3"/>
              </a:rPr>
              <a:t>https://www.coalexander.com/post/the-tether-binance-axis-and-the-great-crypto-crash-of-2022</a:t>
            </a:r>
            <a:r>
              <a:rPr lang="en-US" sz="1100"/>
              <a:t> </a:t>
            </a:r>
          </a:p>
          <a:p>
            <a:endParaRPr lang="en-US" sz="1100"/>
          </a:p>
        </p:txBody>
      </p:sp>
      <p:pic>
        <p:nvPicPr>
          <p:cNvPr id="12290" name="Picture 2">
            <a:extLst>
              <a:ext uri="{FF2B5EF4-FFF2-40B4-BE49-F238E27FC236}">
                <a16:creationId xmlns:a16="http://schemas.microsoft.com/office/drawing/2014/main" id="{2C5334D1-F272-C940-90DF-12D537BA730E}"/>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4642342" y="1433860"/>
            <a:ext cx="6909577" cy="399028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rofessor Carol Alexander | Research Education Consulting | Finance Risk  Crypto">
            <a:extLst>
              <a:ext uri="{FF2B5EF4-FFF2-40B4-BE49-F238E27FC236}">
                <a16:creationId xmlns:a16="http://schemas.microsoft.com/office/drawing/2014/main" id="{2010D8A4-BCCF-B349-9C77-5872C950F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520" y="598698"/>
            <a:ext cx="1172376" cy="136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42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0A1B-52D6-4C0E-A244-9677B8C67E6C}"/>
              </a:ext>
            </a:extLst>
          </p:cNvPr>
          <p:cNvSpPr>
            <a:spLocks noGrp="1"/>
          </p:cNvSpPr>
          <p:nvPr>
            <p:ph type="title"/>
          </p:nvPr>
        </p:nvSpPr>
        <p:spPr/>
        <p:txBody>
          <a:bodyPr/>
          <a:lstStyle/>
          <a:p>
            <a:r>
              <a:rPr lang="en-GB" dirty="0"/>
              <a:t>Solutions – 2D</a:t>
            </a:r>
            <a:r>
              <a:rPr lang="en-GB" sz="3200" dirty="0"/>
              <a:t>s</a:t>
            </a:r>
            <a:endParaRPr lang="en-US" dirty="0"/>
          </a:p>
        </p:txBody>
      </p:sp>
      <p:sp>
        <p:nvSpPr>
          <p:cNvPr id="3" name="Text Placeholder 2">
            <a:extLst>
              <a:ext uri="{FF2B5EF4-FFF2-40B4-BE49-F238E27FC236}">
                <a16:creationId xmlns:a16="http://schemas.microsoft.com/office/drawing/2014/main" id="{83771D14-9FA9-47CD-9CE8-BD851C54C5C0}"/>
              </a:ext>
            </a:extLst>
          </p:cNvPr>
          <p:cNvSpPr>
            <a:spLocks noGrp="1"/>
          </p:cNvSpPr>
          <p:nvPr>
            <p:ph type="body" idx="1"/>
          </p:nvPr>
        </p:nvSpPr>
        <p:spPr/>
        <p:txBody>
          <a:bodyPr/>
          <a:lstStyle/>
          <a:p>
            <a:r>
              <a:rPr lang="en-GB" dirty="0"/>
              <a:t>Dashboards, data</a:t>
            </a:r>
            <a:endParaRPr lang="en-US" dirty="0"/>
          </a:p>
        </p:txBody>
      </p:sp>
    </p:spTree>
    <p:extLst>
      <p:ext uri="{BB962C8B-B14F-4D97-AF65-F5344CB8AC3E}">
        <p14:creationId xmlns:p14="http://schemas.microsoft.com/office/powerpoint/2010/main" val="122942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007E-E108-40E6-A5BC-11DBB310D395}"/>
              </a:ext>
            </a:extLst>
          </p:cNvPr>
          <p:cNvSpPr>
            <a:spLocks noGrp="1"/>
          </p:cNvSpPr>
          <p:nvPr>
            <p:ph type="title"/>
          </p:nvPr>
        </p:nvSpPr>
        <p:spPr/>
        <p:txBody>
          <a:bodyPr/>
          <a:lstStyle/>
          <a:p>
            <a:r>
              <a:rPr lang="en-US" dirty="0"/>
              <a:t>Frameworks, reports &amp; dashboards</a:t>
            </a:r>
          </a:p>
        </p:txBody>
      </p:sp>
      <p:pic>
        <p:nvPicPr>
          <p:cNvPr id="5" name="Content Placeholder 4">
            <a:extLst>
              <a:ext uri="{FF2B5EF4-FFF2-40B4-BE49-F238E27FC236}">
                <a16:creationId xmlns:a16="http://schemas.microsoft.com/office/drawing/2014/main" id="{DF5A6C4F-8313-412A-86EA-29745FD79D51}"/>
              </a:ext>
            </a:extLst>
          </p:cNvPr>
          <p:cNvPicPr>
            <a:picLocks noGrp="1" noChangeAspect="1"/>
          </p:cNvPicPr>
          <p:nvPr>
            <p:ph sz="half" idx="1"/>
          </p:nvPr>
        </p:nvPicPr>
        <p:blipFill>
          <a:blip r:embed="rId3"/>
          <a:stretch>
            <a:fillRect/>
          </a:stretch>
        </p:blipFill>
        <p:spPr>
          <a:xfrm>
            <a:off x="899907" y="1813035"/>
            <a:ext cx="4098735" cy="4022725"/>
          </a:xfrm>
          <a:prstGeom prst="rect">
            <a:avLst/>
          </a:prstGeom>
          <a:effectLst>
            <a:outerShdw blurRad="50800" dist="38100" dir="13500000" sx="103000" sy="103000" algn="br" rotWithShape="0">
              <a:prstClr val="black">
                <a:alpha val="40000"/>
              </a:prstClr>
            </a:outerShdw>
          </a:effectLst>
        </p:spPr>
      </p:pic>
      <p:sp>
        <p:nvSpPr>
          <p:cNvPr id="4" name="Content Placeholder 3">
            <a:extLst>
              <a:ext uri="{FF2B5EF4-FFF2-40B4-BE49-F238E27FC236}">
                <a16:creationId xmlns:a16="http://schemas.microsoft.com/office/drawing/2014/main" id="{2A8CC292-E322-4639-9262-201A96D69DDE}"/>
              </a:ext>
            </a:extLst>
          </p:cNvPr>
          <p:cNvSpPr>
            <a:spLocks noGrp="1"/>
          </p:cNvSpPr>
          <p:nvPr>
            <p:ph sz="half" idx="2"/>
          </p:nvPr>
        </p:nvSpPr>
        <p:spPr/>
        <p:txBody>
          <a:bodyPr>
            <a:normAutofit lnSpcReduction="10000"/>
          </a:bodyPr>
          <a:lstStyle/>
          <a:p>
            <a:r>
              <a:rPr lang="en-GB" b="1" dirty="0"/>
              <a:t>OFR</a:t>
            </a:r>
            <a:r>
              <a:rPr lang="en-GB" dirty="0"/>
              <a:t> - Financial System Vulnerabilities Monitor, Financial Stress Index</a:t>
            </a:r>
          </a:p>
          <a:p>
            <a:r>
              <a:rPr lang="en-GB" b="1" dirty="0"/>
              <a:t>IMF</a:t>
            </a:r>
            <a:r>
              <a:rPr lang="en-GB" dirty="0"/>
              <a:t> - </a:t>
            </a:r>
            <a:r>
              <a:rPr lang="en-GB" dirty="0" err="1">
                <a:hlinkClick r:id="rId4"/>
              </a:rPr>
              <a:t>SysMo</a:t>
            </a:r>
            <a:r>
              <a:rPr lang="en-GB" dirty="0">
                <a:hlinkClick r:id="rId4"/>
              </a:rPr>
              <a:t> toolkit</a:t>
            </a:r>
            <a:endParaRPr lang="en-GB" dirty="0"/>
          </a:p>
          <a:p>
            <a:r>
              <a:rPr lang="en-GB" b="1" dirty="0"/>
              <a:t>BOC</a:t>
            </a:r>
            <a:r>
              <a:rPr lang="en-GB" dirty="0"/>
              <a:t> – MFRAF</a:t>
            </a:r>
          </a:p>
          <a:p>
            <a:r>
              <a:rPr lang="en-GB" b="1" dirty="0"/>
              <a:t>ESRB</a:t>
            </a:r>
            <a:r>
              <a:rPr lang="en-GB" dirty="0"/>
              <a:t> – Risk dashboard, CISS, PSD</a:t>
            </a:r>
          </a:p>
          <a:p>
            <a:r>
              <a:rPr lang="en-GB" b="1" dirty="0"/>
              <a:t>BOE</a:t>
            </a:r>
            <a:r>
              <a:rPr lang="en-GB" dirty="0"/>
              <a:t> - FSR</a:t>
            </a:r>
          </a:p>
          <a:p>
            <a:r>
              <a:rPr lang="en-US" b="1" dirty="0"/>
              <a:t>Consortium for Systemic Risk Analytics/MIT </a:t>
            </a:r>
            <a:r>
              <a:rPr lang="en-US" dirty="0"/>
              <a:t>- </a:t>
            </a:r>
            <a:r>
              <a:rPr lang="en-GB" dirty="0">
                <a:hlinkClick r:id="rId5"/>
              </a:rPr>
              <a:t>Systemic Risk Dashboard</a:t>
            </a:r>
            <a:endParaRPr lang="en-GB" dirty="0"/>
          </a:p>
          <a:p>
            <a:r>
              <a:rPr lang="en-GB" b="1" dirty="0"/>
              <a:t>NYU Stern </a:t>
            </a:r>
            <a:r>
              <a:rPr lang="en-GB" dirty="0"/>
              <a:t>– </a:t>
            </a:r>
            <a:r>
              <a:rPr lang="en-GB" dirty="0">
                <a:hlinkClick r:id="rId6"/>
              </a:rPr>
              <a:t>V-Lab</a:t>
            </a:r>
            <a:r>
              <a:rPr lang="en-GB" dirty="0"/>
              <a:t> + </a:t>
            </a:r>
            <a:r>
              <a:rPr lang="en-GB" dirty="0">
                <a:hlinkClick r:id="rId7"/>
              </a:rPr>
              <a:t>GRI</a:t>
            </a:r>
            <a:endParaRPr lang="en-GB" dirty="0"/>
          </a:p>
          <a:p>
            <a:endParaRPr lang="en-GB" dirty="0"/>
          </a:p>
        </p:txBody>
      </p:sp>
      <p:pic>
        <p:nvPicPr>
          <p:cNvPr id="6" name="Picture 5">
            <a:extLst>
              <a:ext uri="{FF2B5EF4-FFF2-40B4-BE49-F238E27FC236}">
                <a16:creationId xmlns:a16="http://schemas.microsoft.com/office/drawing/2014/main" id="{989B31B6-9675-46A7-9FC5-FA7613276583}"/>
              </a:ext>
            </a:extLst>
          </p:cNvPr>
          <p:cNvPicPr>
            <a:picLocks noChangeAspect="1"/>
          </p:cNvPicPr>
          <p:nvPr/>
        </p:nvPicPr>
        <p:blipFill>
          <a:blip r:embed="rId8"/>
          <a:stretch>
            <a:fillRect/>
          </a:stretch>
        </p:blipFill>
        <p:spPr>
          <a:xfrm>
            <a:off x="1564620" y="3824397"/>
            <a:ext cx="3587805" cy="2151668"/>
          </a:xfrm>
          <a:prstGeom prst="rect">
            <a:avLst/>
          </a:prstGeom>
          <a:effectLst>
            <a:outerShdw blurRad="50800" dist="38100" dir="13500000" sx="103000" sy="103000" algn="br" rotWithShape="0">
              <a:prstClr val="black">
                <a:alpha val="40000"/>
              </a:prstClr>
            </a:outerShdw>
          </a:effectLst>
        </p:spPr>
      </p:pic>
      <p:sp>
        <p:nvSpPr>
          <p:cNvPr id="7" name="Rectangle 6">
            <a:extLst>
              <a:ext uri="{FF2B5EF4-FFF2-40B4-BE49-F238E27FC236}">
                <a16:creationId xmlns:a16="http://schemas.microsoft.com/office/drawing/2014/main" id="{70EBE3FE-BB32-4A20-9BD4-5C3D58607E69}"/>
              </a:ext>
            </a:extLst>
          </p:cNvPr>
          <p:cNvSpPr/>
          <p:nvPr/>
        </p:nvSpPr>
        <p:spPr>
          <a:xfrm>
            <a:off x="594631" y="6339840"/>
            <a:ext cx="4043223" cy="276999"/>
          </a:xfrm>
          <a:prstGeom prst="rect">
            <a:avLst/>
          </a:prstGeom>
        </p:spPr>
        <p:txBody>
          <a:bodyPr wrap="none">
            <a:spAutoFit/>
          </a:bodyPr>
          <a:lstStyle/>
          <a:p>
            <a:r>
              <a:rPr lang="en-US" sz="1200" dirty="0">
                <a:hlinkClick r:id="rId9"/>
              </a:rPr>
              <a:t>https://www.financialresearch.gov/financial-stability-monitor/</a:t>
            </a:r>
            <a:r>
              <a:rPr lang="en-US" sz="1200" dirty="0"/>
              <a:t> </a:t>
            </a:r>
          </a:p>
        </p:txBody>
      </p:sp>
      <p:pic>
        <p:nvPicPr>
          <p:cNvPr id="12" name="Picture 11">
            <a:extLst>
              <a:ext uri="{FF2B5EF4-FFF2-40B4-BE49-F238E27FC236}">
                <a16:creationId xmlns:a16="http://schemas.microsoft.com/office/drawing/2014/main" id="{43940F9E-9DD7-4922-9F32-0A61AE0FF24B}"/>
              </a:ext>
            </a:extLst>
          </p:cNvPr>
          <p:cNvPicPr>
            <a:picLocks noChangeAspect="1"/>
          </p:cNvPicPr>
          <p:nvPr/>
        </p:nvPicPr>
        <p:blipFill>
          <a:blip r:embed="rId10"/>
          <a:stretch>
            <a:fillRect/>
          </a:stretch>
        </p:blipFill>
        <p:spPr>
          <a:xfrm>
            <a:off x="2360217" y="4942324"/>
            <a:ext cx="2638425" cy="752475"/>
          </a:xfrm>
          <a:prstGeom prst="rect">
            <a:avLst/>
          </a:prstGeom>
          <a:effectLst>
            <a:outerShdw blurRad="50800" dist="38100" dir="13500000" sx="103000" sy="103000" algn="br" rotWithShape="0">
              <a:prstClr val="black">
                <a:alpha val="40000"/>
              </a:prstClr>
            </a:outerShdw>
          </a:effectLst>
        </p:spPr>
      </p:pic>
      <p:pic>
        <p:nvPicPr>
          <p:cNvPr id="3" name="Picture 2">
            <a:extLst>
              <a:ext uri="{FF2B5EF4-FFF2-40B4-BE49-F238E27FC236}">
                <a16:creationId xmlns:a16="http://schemas.microsoft.com/office/drawing/2014/main" id="{D5953DAF-67E6-4D6A-B8E0-5BC551F77345}"/>
              </a:ext>
            </a:extLst>
          </p:cNvPr>
          <p:cNvPicPr>
            <a:picLocks noChangeAspect="1"/>
          </p:cNvPicPr>
          <p:nvPr/>
        </p:nvPicPr>
        <p:blipFill>
          <a:blip r:embed="rId11"/>
          <a:stretch>
            <a:fillRect/>
          </a:stretch>
        </p:blipFill>
        <p:spPr>
          <a:xfrm>
            <a:off x="1281133" y="2499161"/>
            <a:ext cx="4402519" cy="2819400"/>
          </a:xfrm>
          <a:prstGeom prst="rect">
            <a:avLst/>
          </a:prstGeom>
          <a:effectLst>
            <a:outerShdw blurRad="50800" dist="38100" dir="13500000" sx="103000" sy="103000" algn="br" rotWithShape="0">
              <a:prstClr val="black">
                <a:alpha val="40000"/>
              </a:prstClr>
            </a:outerShdw>
          </a:effectLst>
        </p:spPr>
      </p:pic>
      <p:pic>
        <p:nvPicPr>
          <p:cNvPr id="8" name="Picture 7">
            <a:extLst>
              <a:ext uri="{FF2B5EF4-FFF2-40B4-BE49-F238E27FC236}">
                <a16:creationId xmlns:a16="http://schemas.microsoft.com/office/drawing/2014/main" id="{D654E76A-D7F5-46EB-A430-BF9DE07509DE}"/>
              </a:ext>
            </a:extLst>
          </p:cNvPr>
          <p:cNvPicPr>
            <a:picLocks noChangeAspect="1"/>
          </p:cNvPicPr>
          <p:nvPr/>
        </p:nvPicPr>
        <p:blipFill>
          <a:blip r:embed="rId12"/>
          <a:stretch>
            <a:fillRect/>
          </a:stretch>
        </p:blipFill>
        <p:spPr>
          <a:xfrm>
            <a:off x="3223470" y="2921127"/>
            <a:ext cx="2627471" cy="3351657"/>
          </a:xfrm>
          <a:prstGeom prst="rect">
            <a:avLst/>
          </a:prstGeom>
          <a:effectLst>
            <a:outerShdw blurRad="50800" dist="38100" dir="13500000" sx="103000" sy="103000" algn="br" rotWithShape="0">
              <a:prstClr val="black">
                <a:alpha val="40000"/>
              </a:prstClr>
            </a:outerShdw>
          </a:effectLst>
        </p:spPr>
      </p:pic>
    </p:spTree>
    <p:extLst>
      <p:ext uri="{BB962C8B-B14F-4D97-AF65-F5344CB8AC3E}">
        <p14:creationId xmlns:p14="http://schemas.microsoft.com/office/powerpoint/2010/main" val="359099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Macroprudential data</a:t>
            </a:r>
          </a:p>
        </p:txBody>
      </p:sp>
      <p:pic>
        <p:nvPicPr>
          <p:cNvPr id="6" name="Content Placeholder 5"/>
          <p:cNvPicPr>
            <a:picLocks noGrp="1" noChangeAspect="1"/>
          </p:cNvPicPr>
          <p:nvPr>
            <p:ph idx="1"/>
          </p:nvPr>
        </p:nvPicPr>
        <p:blipFill>
          <a:blip r:embed="rId3"/>
          <a:stretch>
            <a:fillRect/>
          </a:stretch>
        </p:blipFill>
        <p:spPr>
          <a:xfrm>
            <a:off x="1981200" y="1690650"/>
            <a:ext cx="8229600" cy="4345062"/>
          </a:xfrm>
          <a:prstGeom prst="rect">
            <a:avLst/>
          </a:prstGeom>
        </p:spPr>
      </p:pic>
      <p:sp>
        <p:nvSpPr>
          <p:cNvPr id="7" name="TextBox 6"/>
          <p:cNvSpPr txBox="1"/>
          <p:nvPr/>
        </p:nvSpPr>
        <p:spPr>
          <a:xfrm>
            <a:off x="2209800" y="6413699"/>
            <a:ext cx="1828800" cy="307777"/>
          </a:xfrm>
          <a:prstGeom prst="rect">
            <a:avLst/>
          </a:prstGeom>
          <a:noFill/>
        </p:spPr>
        <p:txBody>
          <a:bodyPr wrap="square" rtlCol="0">
            <a:spAutoFit/>
          </a:bodyPr>
          <a:lstStyle/>
          <a:p>
            <a:r>
              <a:rPr lang="en-CA" sz="1400" dirty="0"/>
              <a:t>Source: Hartmann</a:t>
            </a:r>
          </a:p>
        </p:txBody>
      </p:sp>
      <p:sp>
        <p:nvSpPr>
          <p:cNvPr id="2" name="Slide Number Placeholder 1"/>
          <p:cNvSpPr>
            <a:spLocks noGrp="1"/>
          </p:cNvSpPr>
          <p:nvPr>
            <p:ph type="sldNum" sz="quarter" idx="12"/>
          </p:nvPr>
        </p:nvSpPr>
        <p:spPr/>
        <p:txBody>
          <a:bodyPr/>
          <a:lstStyle/>
          <a:p>
            <a:fld id="{53AE4920-E42C-411F-A91B-D27F64AA7D5A}" type="slidenum">
              <a:rPr lang="en-CA" smtClean="0"/>
              <a:t>39</a:t>
            </a:fld>
            <a:endParaRPr lang="en-CA"/>
          </a:p>
        </p:txBody>
      </p:sp>
      <p:sp>
        <p:nvSpPr>
          <p:cNvPr id="8" name="Rectangle 7">
            <a:extLst>
              <a:ext uri="{FF2B5EF4-FFF2-40B4-BE49-F238E27FC236}">
                <a16:creationId xmlns:a16="http://schemas.microsoft.com/office/drawing/2014/main" id="{4C1E6062-EA8A-4B95-B293-7B37B4419BCC}"/>
              </a:ext>
            </a:extLst>
          </p:cNvPr>
          <p:cNvSpPr/>
          <p:nvPr/>
        </p:nvSpPr>
        <p:spPr>
          <a:xfrm>
            <a:off x="10804578" y="323740"/>
            <a:ext cx="726587" cy="1089880"/>
          </a:xfrm>
          <a:prstGeom prst="rect">
            <a:avLst/>
          </a:prstGeom>
          <a:blipFill dpi="0" rotWithShape="1">
            <a:blip r:embed="rId4"/>
            <a:srcRect/>
            <a:stretch>
              <a:fillRect l="-4502" t="12014" r="-4502" b="12014"/>
            </a:stretch>
          </a:blipFill>
        </p:spPr>
        <p:style>
          <a:lnRef idx="2">
            <a:schemeClr val="accent3">
              <a:shade val="80000"/>
              <a:hueOff val="0"/>
              <a:satOff val="0"/>
              <a:lumOff val="0"/>
              <a:alphaOff val="0"/>
            </a:schemeClr>
          </a:lnRef>
          <a:fillRef idx="1">
            <a:scrgbClr r="0" g="0" b="0"/>
          </a:fillRef>
          <a:effectRef idx="0">
            <a:schemeClr val="accent3">
              <a:tint val="40000"/>
              <a:hueOff val="0"/>
              <a:satOff val="0"/>
              <a:lumOff val="0"/>
              <a:alphaOff val="0"/>
            </a:schemeClr>
          </a:effectRef>
          <a:fontRef idx="minor">
            <a:schemeClr val="lt1">
              <a:hueOff val="0"/>
              <a:satOff val="0"/>
              <a:lumOff val="0"/>
              <a:alphaOff val="0"/>
            </a:schemeClr>
          </a:fontRef>
        </p:style>
      </p:sp>
      <p:sp>
        <p:nvSpPr>
          <p:cNvPr id="5" name="Rectangle 4">
            <a:extLst>
              <a:ext uri="{FF2B5EF4-FFF2-40B4-BE49-F238E27FC236}">
                <a16:creationId xmlns:a16="http://schemas.microsoft.com/office/drawing/2014/main" id="{CC5C08D6-D990-428A-8E7B-E1797057FE68}"/>
              </a:ext>
            </a:extLst>
          </p:cNvPr>
          <p:cNvSpPr/>
          <p:nvPr/>
        </p:nvSpPr>
        <p:spPr>
          <a:xfrm>
            <a:off x="4985373" y="5824373"/>
            <a:ext cx="6096000" cy="646331"/>
          </a:xfrm>
          <a:prstGeom prst="rect">
            <a:avLst/>
          </a:prstGeom>
        </p:spPr>
        <p:txBody>
          <a:bodyPr>
            <a:spAutoFit/>
          </a:bodyPr>
          <a:lstStyle/>
          <a:p>
            <a:r>
              <a:rPr lang="en-US" dirty="0">
                <a:solidFill>
                  <a:schemeClr val="accent5"/>
                </a:solidFill>
                <a:latin typeface="+mj-lt"/>
              </a:rPr>
              <a:t>“It is a capital mistake to theorize before one has data. Insensibly one begins to twist facts to suit theories, instead of theories to suit facts.” – Arthur Conan Doyle</a:t>
            </a:r>
          </a:p>
        </p:txBody>
      </p:sp>
    </p:spTree>
    <p:extLst>
      <p:ext uri="{BB962C8B-B14F-4D97-AF65-F5344CB8AC3E}">
        <p14:creationId xmlns:p14="http://schemas.microsoft.com/office/powerpoint/2010/main" val="2248185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26C3F9-DD9C-4DBB-924F-7975C0EADC05}"/>
              </a:ext>
            </a:extLst>
          </p:cNvPr>
          <p:cNvSpPr>
            <a:spLocks noGrp="1"/>
          </p:cNvSpPr>
          <p:nvPr>
            <p:ph type="title"/>
          </p:nvPr>
        </p:nvSpPr>
        <p:spPr/>
        <p:txBody>
          <a:bodyPr/>
          <a:lstStyle/>
          <a:p>
            <a:r>
              <a:rPr lang="en-GB" dirty="0"/>
              <a:t>Overview</a:t>
            </a:r>
            <a:endParaRPr lang="en-US" dirty="0"/>
          </a:p>
        </p:txBody>
      </p:sp>
      <p:sp>
        <p:nvSpPr>
          <p:cNvPr id="6" name="Text Placeholder 5">
            <a:extLst>
              <a:ext uri="{FF2B5EF4-FFF2-40B4-BE49-F238E27FC236}">
                <a16:creationId xmlns:a16="http://schemas.microsoft.com/office/drawing/2014/main" id="{7DE3E9E3-686C-4C13-806A-05E2D5F4127C}"/>
              </a:ext>
            </a:extLst>
          </p:cNvPr>
          <p:cNvSpPr>
            <a:spLocks noGrp="1"/>
          </p:cNvSpPr>
          <p:nvPr>
            <p:ph type="body" idx="1"/>
          </p:nvPr>
        </p:nvSpPr>
        <p:spPr/>
        <p:txBody>
          <a:bodyPr>
            <a:normAutofit fontScale="92500" lnSpcReduction="20000"/>
          </a:bodyPr>
          <a:lstStyle/>
          <a:p>
            <a:pPr marL="285750" indent="-285750">
              <a:buFont typeface="Arial" panose="020B0604020202020204" pitchFamily="34" charset="0"/>
              <a:buChar char="•"/>
            </a:pPr>
            <a:r>
              <a:rPr lang="en-GB" dirty="0"/>
              <a:t>Movies &amp; books</a:t>
            </a:r>
          </a:p>
          <a:p>
            <a:pPr marL="285750" indent="-285750">
              <a:buFont typeface="Arial" panose="020B0604020202020204" pitchFamily="34" charset="0"/>
              <a:buChar char="•"/>
            </a:pPr>
            <a:r>
              <a:rPr lang="en-GB" dirty="0"/>
              <a:t>4 Ls</a:t>
            </a:r>
          </a:p>
          <a:p>
            <a:pPr marL="285750" indent="-285750">
              <a:buFont typeface="Arial" panose="020B0604020202020204" pitchFamily="34" charset="0"/>
              <a:buChar char="•"/>
            </a:pPr>
            <a:r>
              <a:rPr lang="en-GB" dirty="0"/>
              <a:t>Business requirements</a:t>
            </a:r>
          </a:p>
          <a:p>
            <a:pPr marL="285750" indent="-285750">
              <a:buFont typeface="Arial" panose="020B0604020202020204" pitchFamily="34" charset="0"/>
              <a:buChar char="•"/>
            </a:pPr>
            <a:r>
              <a:rPr lang="en-GB" dirty="0"/>
              <a:t>CMRA timeline</a:t>
            </a:r>
          </a:p>
          <a:p>
            <a:pPr marL="285750" indent="-285750">
              <a:buFont typeface="Arial" panose="020B0604020202020204" pitchFamily="34" charset="0"/>
              <a:buChar char="•"/>
            </a:pPr>
            <a:r>
              <a:rPr lang="en-GB" dirty="0"/>
              <a:t>Canadian regulatory landscape</a:t>
            </a:r>
            <a:endParaRPr lang="en-US" dirty="0"/>
          </a:p>
        </p:txBody>
      </p:sp>
    </p:spTree>
    <p:extLst>
      <p:ext uri="{BB962C8B-B14F-4D97-AF65-F5344CB8AC3E}">
        <p14:creationId xmlns:p14="http://schemas.microsoft.com/office/powerpoint/2010/main" val="25797221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Data sources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51246533"/>
              </p:ext>
            </p:extLst>
          </p:nvPr>
        </p:nvGraphicFramePr>
        <p:xfrm>
          <a:off x="1717842" y="1874520"/>
          <a:ext cx="8465688" cy="4559969"/>
        </p:xfrm>
        <a:graphic>
          <a:graphicData uri="http://schemas.openxmlformats.org/drawingml/2006/table">
            <a:tbl>
              <a:tblPr firstRow="1" firstCol="1" bandRow="1">
                <a:tableStyleId>{5C22544A-7EE6-4342-B048-85BDC9FD1C3A}</a:tableStyleId>
              </a:tblPr>
              <a:tblGrid>
                <a:gridCol w="2116422">
                  <a:extLst>
                    <a:ext uri="{9D8B030D-6E8A-4147-A177-3AD203B41FA5}">
                      <a16:colId xmlns:a16="http://schemas.microsoft.com/office/drawing/2014/main" val="130251618"/>
                    </a:ext>
                  </a:extLst>
                </a:gridCol>
                <a:gridCol w="1443191">
                  <a:extLst>
                    <a:ext uri="{9D8B030D-6E8A-4147-A177-3AD203B41FA5}">
                      <a16:colId xmlns:a16="http://schemas.microsoft.com/office/drawing/2014/main" val="1843035664"/>
                    </a:ext>
                  </a:extLst>
                </a:gridCol>
                <a:gridCol w="842545">
                  <a:extLst>
                    <a:ext uri="{9D8B030D-6E8A-4147-A177-3AD203B41FA5}">
                      <a16:colId xmlns:a16="http://schemas.microsoft.com/office/drawing/2014/main" val="228668934"/>
                    </a:ext>
                  </a:extLst>
                </a:gridCol>
                <a:gridCol w="2392060">
                  <a:extLst>
                    <a:ext uri="{9D8B030D-6E8A-4147-A177-3AD203B41FA5}">
                      <a16:colId xmlns:a16="http://schemas.microsoft.com/office/drawing/2014/main" val="161873497"/>
                    </a:ext>
                  </a:extLst>
                </a:gridCol>
                <a:gridCol w="1671470">
                  <a:extLst>
                    <a:ext uri="{9D8B030D-6E8A-4147-A177-3AD203B41FA5}">
                      <a16:colId xmlns:a16="http://schemas.microsoft.com/office/drawing/2014/main" val="836522421"/>
                    </a:ext>
                  </a:extLst>
                </a:gridCol>
              </a:tblGrid>
              <a:tr h="732986">
                <a:tc>
                  <a:txBody>
                    <a:bodyPr/>
                    <a:lstStyle/>
                    <a:p>
                      <a:r>
                        <a:rPr lang="en-CA" dirty="0"/>
                        <a:t>Data type</a:t>
                      </a:r>
                    </a:p>
                  </a:txBody>
                  <a:tcPr/>
                </a:tc>
                <a:tc>
                  <a:txBody>
                    <a:bodyPr/>
                    <a:lstStyle/>
                    <a:p>
                      <a:r>
                        <a:rPr lang="en-CA" dirty="0"/>
                        <a:t>E.g.</a:t>
                      </a:r>
                    </a:p>
                  </a:txBody>
                  <a:tcPr/>
                </a:tc>
                <a:tc>
                  <a:txBody>
                    <a:bodyPr/>
                    <a:lstStyle/>
                    <a:p>
                      <a:r>
                        <a:rPr lang="en-CA" dirty="0" err="1"/>
                        <a:t>Freq</a:t>
                      </a:r>
                      <a:endParaRPr lang="en-CA" dirty="0"/>
                    </a:p>
                  </a:txBody>
                  <a:tcPr/>
                </a:tc>
                <a:tc>
                  <a:txBody>
                    <a:bodyPr/>
                    <a:lstStyle/>
                    <a:p>
                      <a:r>
                        <a:rPr lang="en-CA" dirty="0"/>
                        <a:t>Model / Indicator</a:t>
                      </a:r>
                      <a:r>
                        <a:rPr lang="en-CA" baseline="0" dirty="0"/>
                        <a:t> Type</a:t>
                      </a:r>
                      <a:endParaRPr lang="en-CA" dirty="0"/>
                    </a:p>
                  </a:txBody>
                  <a:tcPr/>
                </a:tc>
                <a:tc>
                  <a:txBody>
                    <a:bodyPr/>
                    <a:lstStyle/>
                    <a:p>
                      <a:r>
                        <a:rPr lang="en-CA" dirty="0"/>
                        <a:t>E.g.</a:t>
                      </a:r>
                    </a:p>
                  </a:txBody>
                  <a:tcPr/>
                </a:tc>
                <a:extLst>
                  <a:ext uri="{0D108BD9-81ED-4DB2-BD59-A6C34878D82A}">
                    <a16:rowId xmlns:a16="http://schemas.microsoft.com/office/drawing/2014/main" val="2676004807"/>
                  </a:ext>
                </a:extLst>
              </a:tr>
              <a:tr h="732986">
                <a:tc>
                  <a:txBody>
                    <a:bodyPr/>
                    <a:lstStyle/>
                    <a:p>
                      <a:r>
                        <a:rPr lang="en-CA" dirty="0"/>
                        <a:t>Macroeconomic</a:t>
                      </a:r>
                    </a:p>
                  </a:txBody>
                  <a:tcPr/>
                </a:tc>
                <a:tc>
                  <a:txBody>
                    <a:bodyPr/>
                    <a:lstStyle/>
                    <a:p>
                      <a:r>
                        <a:rPr lang="en-CA" sz="1200" dirty="0"/>
                        <a:t>Debt, GDP, unemployment</a:t>
                      </a:r>
                    </a:p>
                  </a:txBody>
                  <a:tcPr/>
                </a:tc>
                <a:tc>
                  <a:txBody>
                    <a:bodyPr/>
                    <a:lstStyle/>
                    <a:p>
                      <a:r>
                        <a:rPr lang="en-CA" sz="1200" dirty="0"/>
                        <a:t>Low - </a:t>
                      </a:r>
                      <a:r>
                        <a:rPr lang="en-CA" sz="1200" dirty="0" err="1"/>
                        <a:t>qtr</a:t>
                      </a:r>
                      <a:endParaRPr lang="en-CA" sz="1200" dirty="0"/>
                    </a:p>
                  </a:txBody>
                  <a:tcPr/>
                </a:tc>
                <a:tc>
                  <a:txBody>
                    <a:bodyPr/>
                    <a:lstStyle/>
                    <a:p>
                      <a:r>
                        <a:rPr lang="en-CA" sz="1200" dirty="0"/>
                        <a:t>Financial</a:t>
                      </a:r>
                      <a:r>
                        <a:rPr lang="en-CA" sz="1200" baseline="0" dirty="0"/>
                        <a:t> soundness (FSI)</a:t>
                      </a:r>
                      <a:endParaRPr lang="en-CA" sz="1200" dirty="0"/>
                    </a:p>
                    <a:p>
                      <a:r>
                        <a:rPr lang="en-CA" sz="1200" dirty="0"/>
                        <a:t>Early warning (EWI)</a:t>
                      </a:r>
                    </a:p>
                    <a:p>
                      <a:endParaRPr lang="en-CA" sz="1200" dirty="0"/>
                    </a:p>
                  </a:txBody>
                  <a:tcPr/>
                </a:tc>
                <a:tc>
                  <a:txBody>
                    <a:bodyPr/>
                    <a:lstStyle/>
                    <a:p>
                      <a:r>
                        <a:rPr lang="en-CA" sz="1200" dirty="0"/>
                        <a:t>Ratios</a:t>
                      </a:r>
                    </a:p>
                    <a:p>
                      <a:r>
                        <a:rPr lang="en-CA" sz="1200" dirty="0"/>
                        <a:t>Departure</a:t>
                      </a:r>
                      <a:r>
                        <a:rPr lang="en-CA" sz="1200" baseline="0" dirty="0"/>
                        <a:t> from trends</a:t>
                      </a:r>
                      <a:endParaRPr lang="en-CA" sz="1200" dirty="0"/>
                    </a:p>
                  </a:txBody>
                  <a:tcPr/>
                </a:tc>
                <a:extLst>
                  <a:ext uri="{0D108BD9-81ED-4DB2-BD59-A6C34878D82A}">
                    <a16:rowId xmlns:a16="http://schemas.microsoft.com/office/drawing/2014/main" val="2060200806"/>
                  </a:ext>
                </a:extLst>
              </a:tr>
              <a:tr h="942410">
                <a:tc>
                  <a:txBody>
                    <a:bodyPr/>
                    <a:lstStyle/>
                    <a:p>
                      <a:r>
                        <a:rPr lang="en-CA" dirty="0"/>
                        <a:t>Market</a:t>
                      </a:r>
                    </a:p>
                  </a:txBody>
                  <a:tcPr/>
                </a:tc>
                <a:tc>
                  <a:txBody>
                    <a:bodyPr/>
                    <a:lstStyle/>
                    <a:p>
                      <a:r>
                        <a:rPr lang="en-CA" sz="1200" dirty="0"/>
                        <a:t>Equity returns</a:t>
                      </a:r>
                    </a:p>
                    <a:p>
                      <a:r>
                        <a:rPr lang="en-CA" sz="1200" dirty="0"/>
                        <a:t>CDS spreads</a:t>
                      </a:r>
                    </a:p>
                    <a:p>
                      <a:r>
                        <a:rPr lang="en-CA" sz="1200" dirty="0"/>
                        <a:t>Option </a:t>
                      </a:r>
                      <a:r>
                        <a:rPr lang="en-CA" sz="1200" dirty="0" err="1"/>
                        <a:t>vols</a:t>
                      </a:r>
                      <a:r>
                        <a:rPr lang="en-CA" sz="1200" dirty="0"/>
                        <a:t> </a:t>
                      </a:r>
                    </a:p>
                    <a:p>
                      <a:endParaRPr lang="en-CA" sz="1200" dirty="0"/>
                    </a:p>
                  </a:txBody>
                  <a:tcPr/>
                </a:tc>
                <a:tc>
                  <a:txBody>
                    <a:bodyPr/>
                    <a:lstStyle/>
                    <a:p>
                      <a:r>
                        <a:rPr lang="en-CA" sz="1200" dirty="0"/>
                        <a:t>High - &gt; daily</a:t>
                      </a:r>
                    </a:p>
                  </a:txBody>
                  <a:tcPr/>
                </a:tc>
                <a:tc>
                  <a:txBody>
                    <a:bodyPr/>
                    <a:lstStyle/>
                    <a:p>
                      <a:r>
                        <a:rPr lang="en-CA" sz="1200" dirty="0"/>
                        <a:t>Price of risk</a:t>
                      </a:r>
                    </a:p>
                    <a:p>
                      <a:r>
                        <a:rPr lang="en-CA" sz="1200" dirty="0"/>
                        <a:t>Co-movement</a:t>
                      </a:r>
                    </a:p>
                    <a:p>
                      <a:r>
                        <a:rPr lang="en-CA" sz="1200" dirty="0"/>
                        <a:t>Joint distress</a:t>
                      </a:r>
                    </a:p>
                    <a:p>
                      <a:r>
                        <a:rPr lang="en-CA" sz="1200" dirty="0"/>
                        <a:t>Statistical</a:t>
                      </a:r>
                      <a:r>
                        <a:rPr lang="en-CA" sz="1200" baseline="0" dirty="0"/>
                        <a:t> network</a:t>
                      </a:r>
                      <a:endParaRPr lang="en-CA" sz="1200" dirty="0"/>
                    </a:p>
                  </a:txBody>
                  <a:tcPr/>
                </a:tc>
                <a:tc>
                  <a:txBody>
                    <a:bodyPr/>
                    <a:lstStyle/>
                    <a:p>
                      <a:r>
                        <a:rPr lang="en-CA" sz="1200" dirty="0"/>
                        <a:t>Equity returns</a:t>
                      </a:r>
                    </a:p>
                    <a:p>
                      <a:r>
                        <a:rPr lang="en-CA" sz="1200" dirty="0"/>
                        <a:t>CDS spreads</a:t>
                      </a:r>
                    </a:p>
                    <a:p>
                      <a:r>
                        <a:rPr lang="en-CA" sz="1200" dirty="0"/>
                        <a:t>Option </a:t>
                      </a:r>
                      <a:r>
                        <a:rPr lang="en-CA" sz="1200" dirty="0" err="1"/>
                        <a:t>vols</a:t>
                      </a:r>
                      <a:r>
                        <a:rPr lang="en-CA" sz="1200" dirty="0"/>
                        <a:t> </a:t>
                      </a:r>
                    </a:p>
                  </a:txBody>
                  <a:tcPr/>
                </a:tc>
                <a:extLst>
                  <a:ext uri="{0D108BD9-81ED-4DB2-BD59-A6C34878D82A}">
                    <a16:rowId xmlns:a16="http://schemas.microsoft.com/office/drawing/2014/main" val="4177171011"/>
                  </a:ext>
                </a:extLst>
              </a:tr>
              <a:tr h="732986">
                <a:tc>
                  <a:txBody>
                    <a:bodyPr/>
                    <a:lstStyle/>
                    <a:p>
                      <a:r>
                        <a:rPr lang="en-CA" dirty="0"/>
                        <a:t>Balance sheet</a:t>
                      </a:r>
                    </a:p>
                  </a:txBody>
                  <a:tcPr/>
                </a:tc>
                <a:tc>
                  <a:txBody>
                    <a:bodyPr/>
                    <a:lstStyle/>
                    <a:p>
                      <a:r>
                        <a:rPr lang="en-CA" sz="1200" dirty="0"/>
                        <a:t>Assets, </a:t>
                      </a:r>
                    </a:p>
                    <a:p>
                      <a:r>
                        <a:rPr lang="en-CA" sz="1200" dirty="0"/>
                        <a:t>Liabilities</a:t>
                      </a:r>
                    </a:p>
                    <a:p>
                      <a:r>
                        <a:rPr lang="en-CA" sz="1200" dirty="0"/>
                        <a:t>Capital</a:t>
                      </a:r>
                    </a:p>
                  </a:txBody>
                  <a:tcPr/>
                </a:tc>
                <a:tc>
                  <a:txBody>
                    <a:bodyPr/>
                    <a:lstStyle/>
                    <a:p>
                      <a:r>
                        <a:rPr lang="en-CA" sz="1200" dirty="0"/>
                        <a:t>Low - </a:t>
                      </a:r>
                      <a:r>
                        <a:rPr lang="en-CA" sz="1200" dirty="0" err="1"/>
                        <a:t>qtr</a:t>
                      </a:r>
                      <a:endParaRPr lang="en-CA" sz="1200" dirty="0"/>
                    </a:p>
                  </a:txBody>
                  <a:tcPr/>
                </a:tc>
                <a:tc>
                  <a:txBody>
                    <a:bodyPr/>
                    <a:lstStyle/>
                    <a:p>
                      <a:r>
                        <a:rPr lang="en-CA" sz="1200" dirty="0"/>
                        <a:t>Financial</a:t>
                      </a:r>
                      <a:r>
                        <a:rPr lang="en-CA" sz="1200" baseline="0" dirty="0"/>
                        <a:t> soundness (FSI)</a:t>
                      </a:r>
                      <a:endParaRPr lang="en-CA" sz="1200" dirty="0"/>
                    </a:p>
                    <a:p>
                      <a:r>
                        <a:rPr lang="en-CA" sz="1200" dirty="0"/>
                        <a:t>Network prediction</a:t>
                      </a:r>
                    </a:p>
                    <a:p>
                      <a:r>
                        <a:rPr lang="en-CA" sz="1200" dirty="0"/>
                        <a:t>Structural models</a:t>
                      </a:r>
                    </a:p>
                  </a:txBody>
                  <a:tcPr/>
                </a:tc>
                <a:tc>
                  <a:txBody>
                    <a:bodyPr/>
                    <a:lstStyle/>
                    <a:p>
                      <a:r>
                        <a:rPr lang="en-CA" sz="1200" dirty="0"/>
                        <a:t>Leverage</a:t>
                      </a:r>
                    </a:p>
                    <a:p>
                      <a:r>
                        <a:rPr lang="en-CA" sz="1200" dirty="0"/>
                        <a:t>JPoD</a:t>
                      </a:r>
                    </a:p>
                  </a:txBody>
                  <a:tcPr/>
                </a:tc>
                <a:extLst>
                  <a:ext uri="{0D108BD9-81ED-4DB2-BD59-A6C34878D82A}">
                    <a16:rowId xmlns:a16="http://schemas.microsoft.com/office/drawing/2014/main" val="858871949"/>
                  </a:ext>
                </a:extLst>
              </a:tr>
              <a:tr h="685615">
                <a:tc>
                  <a:txBody>
                    <a:bodyPr/>
                    <a:lstStyle/>
                    <a:p>
                      <a:r>
                        <a:rPr lang="en-CA" dirty="0"/>
                        <a:t>Exposures</a:t>
                      </a:r>
                    </a:p>
                  </a:txBody>
                  <a:tcPr/>
                </a:tc>
                <a:tc>
                  <a:txBody>
                    <a:bodyPr/>
                    <a:lstStyle/>
                    <a:p>
                      <a:r>
                        <a:rPr lang="en-CA" sz="1200" dirty="0"/>
                        <a:t>Inter-entity liabilities</a:t>
                      </a:r>
                    </a:p>
                  </a:txBody>
                  <a:tcPr/>
                </a:tc>
                <a:tc>
                  <a:txBody>
                    <a:bodyPr/>
                    <a:lstStyle/>
                    <a:p>
                      <a:r>
                        <a:rPr lang="en-CA" sz="1200" dirty="0"/>
                        <a:t>Low</a:t>
                      </a:r>
                    </a:p>
                  </a:txBody>
                  <a:tcPr/>
                </a:tc>
                <a:tc>
                  <a:txBody>
                    <a:bodyPr/>
                    <a:lstStyle/>
                    <a:p>
                      <a:r>
                        <a:rPr lang="en-CA" sz="1200" dirty="0"/>
                        <a:t>Network</a:t>
                      </a:r>
                      <a:r>
                        <a:rPr lang="en-CA" sz="1200" baseline="0" dirty="0"/>
                        <a:t> models</a:t>
                      </a:r>
                      <a:endParaRPr lang="en-CA" sz="1200" dirty="0"/>
                    </a:p>
                  </a:txBody>
                  <a:tcPr/>
                </a:tc>
                <a:tc>
                  <a:txBody>
                    <a:bodyPr/>
                    <a:lstStyle/>
                    <a:p>
                      <a:r>
                        <a:rPr lang="en-CA" sz="1200" dirty="0"/>
                        <a:t>Network measures: centrality, DebtRank</a:t>
                      </a:r>
                    </a:p>
                  </a:txBody>
                  <a:tcPr/>
                </a:tc>
                <a:extLst>
                  <a:ext uri="{0D108BD9-81ED-4DB2-BD59-A6C34878D82A}">
                    <a16:rowId xmlns:a16="http://schemas.microsoft.com/office/drawing/2014/main" val="1427010658"/>
                  </a:ext>
                </a:extLst>
              </a:tr>
              <a:tr h="732986">
                <a:tc>
                  <a:txBody>
                    <a:bodyPr/>
                    <a:lstStyle/>
                    <a:p>
                      <a:r>
                        <a:rPr lang="en-CA" dirty="0"/>
                        <a:t>Unstructured data</a:t>
                      </a:r>
                    </a:p>
                  </a:txBody>
                  <a:tcPr/>
                </a:tc>
                <a:tc>
                  <a:txBody>
                    <a:bodyPr/>
                    <a:lstStyle/>
                    <a:p>
                      <a:r>
                        <a:rPr lang="en-CA" sz="1200" dirty="0"/>
                        <a:t>Newsfeeds</a:t>
                      </a:r>
                      <a:br>
                        <a:rPr lang="en-CA" sz="1200" dirty="0"/>
                      </a:br>
                      <a:r>
                        <a:rPr lang="en-CA" sz="1200" dirty="0"/>
                        <a:t>Social networks</a:t>
                      </a:r>
                    </a:p>
                    <a:p>
                      <a:r>
                        <a:rPr lang="en-CA" sz="1200" dirty="0"/>
                        <a:t>Pdf</a:t>
                      </a:r>
                      <a:r>
                        <a:rPr lang="en-CA" sz="1200" baseline="0" dirty="0"/>
                        <a:t> documents</a:t>
                      </a:r>
                      <a:endParaRPr lang="en-CA" sz="1200" dirty="0"/>
                    </a:p>
                  </a:txBody>
                  <a:tcPr/>
                </a:tc>
                <a:tc>
                  <a:txBody>
                    <a:bodyPr/>
                    <a:lstStyle/>
                    <a:p>
                      <a:r>
                        <a:rPr lang="en-CA" sz="1200" dirty="0"/>
                        <a:t>High</a:t>
                      </a:r>
                    </a:p>
                  </a:txBody>
                  <a:tcPr/>
                </a:tc>
                <a:tc>
                  <a:txBody>
                    <a:bodyPr/>
                    <a:lstStyle/>
                    <a:p>
                      <a:r>
                        <a:rPr lang="en-CA" sz="1200" dirty="0"/>
                        <a:t>Machine learning</a:t>
                      </a:r>
                    </a:p>
                    <a:p>
                      <a:r>
                        <a:rPr lang="en-CA" sz="1200" dirty="0"/>
                        <a:t>Artificial intelligence</a:t>
                      </a:r>
                    </a:p>
                  </a:txBody>
                  <a:tcPr/>
                </a:tc>
                <a:tc>
                  <a:txBody>
                    <a:bodyPr/>
                    <a:lstStyle/>
                    <a:p>
                      <a:r>
                        <a:rPr lang="en-CA" sz="1200" dirty="0"/>
                        <a:t>Sentiment index</a:t>
                      </a:r>
                    </a:p>
                  </a:txBody>
                  <a:tcPr/>
                </a:tc>
                <a:extLst>
                  <a:ext uri="{0D108BD9-81ED-4DB2-BD59-A6C34878D82A}">
                    <a16:rowId xmlns:a16="http://schemas.microsoft.com/office/drawing/2014/main" val="3908708617"/>
                  </a:ext>
                </a:extLst>
              </a:tr>
            </a:tbl>
          </a:graphicData>
        </a:graphic>
      </p:graphicFrame>
      <p:sp>
        <p:nvSpPr>
          <p:cNvPr id="2" name="Slide Number Placeholder 1"/>
          <p:cNvSpPr>
            <a:spLocks noGrp="1"/>
          </p:cNvSpPr>
          <p:nvPr>
            <p:ph type="sldNum" sz="quarter" idx="12"/>
          </p:nvPr>
        </p:nvSpPr>
        <p:spPr/>
        <p:txBody>
          <a:bodyPr/>
          <a:lstStyle/>
          <a:p>
            <a:fld id="{53AE4920-E42C-411F-A91B-D27F64AA7D5A}" type="slidenum">
              <a:rPr lang="en-CA" smtClean="0"/>
              <a:t>40</a:t>
            </a:fld>
            <a:endParaRPr lang="en-CA" dirty="0"/>
          </a:p>
        </p:txBody>
      </p:sp>
    </p:spTree>
    <p:extLst>
      <p:ext uri="{BB962C8B-B14F-4D97-AF65-F5344CB8AC3E}">
        <p14:creationId xmlns:p14="http://schemas.microsoft.com/office/powerpoint/2010/main" val="3423171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007E-E108-40E6-A5BC-11DBB310D395}"/>
              </a:ext>
            </a:extLst>
          </p:cNvPr>
          <p:cNvSpPr>
            <a:spLocks noGrp="1"/>
          </p:cNvSpPr>
          <p:nvPr>
            <p:ph type="title"/>
          </p:nvPr>
        </p:nvSpPr>
        <p:spPr/>
        <p:txBody>
          <a:bodyPr/>
          <a:lstStyle/>
          <a:p>
            <a:r>
              <a:rPr lang="en-US" dirty="0"/>
              <a:t>Canadian models (BOC)</a:t>
            </a:r>
          </a:p>
        </p:txBody>
      </p:sp>
      <p:sp>
        <p:nvSpPr>
          <p:cNvPr id="5" name="Text Placeholder 4">
            <a:extLst>
              <a:ext uri="{FF2B5EF4-FFF2-40B4-BE49-F238E27FC236}">
                <a16:creationId xmlns:a16="http://schemas.microsoft.com/office/drawing/2014/main" id="{4356BC9E-56AA-4536-91AD-09B35EB6E368}"/>
              </a:ext>
            </a:extLst>
          </p:cNvPr>
          <p:cNvSpPr>
            <a:spLocks noGrp="1"/>
          </p:cNvSpPr>
          <p:nvPr>
            <p:ph type="body" idx="1"/>
          </p:nvPr>
        </p:nvSpPr>
        <p:spPr/>
        <p:txBody>
          <a:bodyPr/>
          <a:lstStyle/>
          <a:p>
            <a:r>
              <a:rPr lang="en-GB" dirty="0"/>
              <a:t>Sectoral models</a:t>
            </a:r>
            <a:endParaRPr lang="en-US" dirty="0"/>
          </a:p>
        </p:txBody>
      </p:sp>
      <p:sp>
        <p:nvSpPr>
          <p:cNvPr id="3" name="Content Placeholder 2">
            <a:extLst>
              <a:ext uri="{FF2B5EF4-FFF2-40B4-BE49-F238E27FC236}">
                <a16:creationId xmlns:a16="http://schemas.microsoft.com/office/drawing/2014/main" id="{0EEBC200-BB47-434D-A193-19422C90CBD4}"/>
              </a:ext>
            </a:extLst>
          </p:cNvPr>
          <p:cNvSpPr>
            <a:spLocks noGrp="1"/>
          </p:cNvSpPr>
          <p:nvPr>
            <p:ph sz="half" idx="2"/>
          </p:nvPr>
        </p:nvSpPr>
        <p:spPr/>
        <p:txBody>
          <a:bodyPr/>
          <a:lstStyle/>
          <a:p>
            <a:pPr>
              <a:buFont typeface="Wingdings" panose="05000000000000000000" pitchFamily="2" charset="2"/>
              <a:buChar char="q"/>
            </a:pPr>
            <a:r>
              <a:rPr lang="en-US" dirty="0"/>
              <a:t>how financial system entities are affected by shocks </a:t>
            </a:r>
          </a:p>
          <a:p>
            <a:pPr>
              <a:buFont typeface="Wingdings" panose="05000000000000000000" pitchFamily="2" charset="2"/>
              <a:buChar char="q"/>
            </a:pPr>
            <a:r>
              <a:rPr lang="en-CA" dirty="0"/>
              <a:t>rich institutional features </a:t>
            </a:r>
          </a:p>
          <a:p>
            <a:pPr>
              <a:buFont typeface="Wingdings" panose="05000000000000000000" pitchFamily="2" charset="2"/>
              <a:buChar char="v"/>
            </a:pPr>
            <a:r>
              <a:rPr lang="en-US" dirty="0" err="1">
                <a:hlinkClick r:id="rId3"/>
              </a:rPr>
              <a:t>MacroFinancial</a:t>
            </a:r>
            <a:r>
              <a:rPr lang="en-US" dirty="0">
                <a:hlinkClick r:id="rId3"/>
              </a:rPr>
              <a:t> Risk Assessment Framework </a:t>
            </a:r>
            <a:r>
              <a:rPr lang="en-US" dirty="0"/>
              <a:t> </a:t>
            </a:r>
            <a:r>
              <a:rPr lang="en-CA" b="1" dirty="0"/>
              <a:t>MFRAF</a:t>
            </a:r>
            <a:endParaRPr lang="en-US" b="1" dirty="0"/>
          </a:p>
          <a:p>
            <a:pPr>
              <a:buFont typeface="Wingdings" panose="05000000000000000000" pitchFamily="2" charset="2"/>
              <a:buChar char="v"/>
            </a:pPr>
            <a:r>
              <a:rPr lang="en-US" dirty="0">
                <a:hlinkClick r:id="rId4"/>
              </a:rPr>
              <a:t>Household Risk Assessment Model </a:t>
            </a:r>
            <a:r>
              <a:rPr lang="en-CA" b="1" dirty="0"/>
              <a:t>HRAM</a:t>
            </a:r>
            <a:r>
              <a:rPr lang="en-CA" dirty="0"/>
              <a:t> + extensions to account for behaviour</a:t>
            </a:r>
            <a:endParaRPr lang="en-US" dirty="0"/>
          </a:p>
        </p:txBody>
      </p:sp>
      <p:sp>
        <p:nvSpPr>
          <p:cNvPr id="6" name="Text Placeholder 5">
            <a:extLst>
              <a:ext uri="{FF2B5EF4-FFF2-40B4-BE49-F238E27FC236}">
                <a16:creationId xmlns:a16="http://schemas.microsoft.com/office/drawing/2014/main" id="{0F1474AD-949D-4432-A88E-2F9138A5C941}"/>
              </a:ext>
            </a:extLst>
          </p:cNvPr>
          <p:cNvSpPr>
            <a:spLocks noGrp="1"/>
          </p:cNvSpPr>
          <p:nvPr>
            <p:ph type="body" sz="quarter" idx="3"/>
          </p:nvPr>
        </p:nvSpPr>
        <p:spPr/>
        <p:txBody>
          <a:bodyPr/>
          <a:lstStyle/>
          <a:p>
            <a:r>
              <a:rPr lang="en-GB" dirty="0"/>
              <a:t>Policy models</a:t>
            </a:r>
            <a:endParaRPr lang="en-US" dirty="0"/>
          </a:p>
        </p:txBody>
      </p:sp>
      <p:sp>
        <p:nvSpPr>
          <p:cNvPr id="7" name="Content Placeholder 6">
            <a:extLst>
              <a:ext uri="{FF2B5EF4-FFF2-40B4-BE49-F238E27FC236}">
                <a16:creationId xmlns:a16="http://schemas.microsoft.com/office/drawing/2014/main" id="{61B753B2-87CB-437E-8CDF-C6FB0B34241B}"/>
              </a:ext>
            </a:extLst>
          </p:cNvPr>
          <p:cNvSpPr>
            <a:spLocks noGrp="1"/>
          </p:cNvSpPr>
          <p:nvPr>
            <p:ph sz="quarter" idx="4"/>
          </p:nvPr>
        </p:nvSpPr>
        <p:spPr/>
        <p:txBody>
          <a:bodyPr/>
          <a:lstStyle/>
          <a:p>
            <a:pPr>
              <a:buFont typeface="Wingdings" panose="05000000000000000000" pitchFamily="2" charset="2"/>
              <a:buChar char="q"/>
            </a:pPr>
            <a:r>
              <a:rPr lang="en-CA" dirty="0"/>
              <a:t>interlinkages</a:t>
            </a:r>
            <a:r>
              <a:rPr lang="en-US" dirty="0"/>
              <a:t> between the financial system and the economy</a:t>
            </a:r>
          </a:p>
          <a:p>
            <a:pPr>
              <a:buFont typeface="Wingdings" panose="05000000000000000000" pitchFamily="2" charset="2"/>
              <a:buChar char="q"/>
            </a:pPr>
            <a:r>
              <a:rPr lang="en-US" dirty="0"/>
              <a:t>monetary and macroprudential policy nexus</a:t>
            </a:r>
            <a:endParaRPr lang="en-US" dirty="0">
              <a:hlinkClick r:id="rId5"/>
            </a:endParaRPr>
          </a:p>
          <a:p>
            <a:pPr>
              <a:buFont typeface="Wingdings" panose="05000000000000000000" pitchFamily="2" charset="2"/>
              <a:buChar char="v"/>
            </a:pPr>
            <a:r>
              <a:rPr lang="en-US" dirty="0">
                <a:hlinkClick r:id="rId5"/>
              </a:rPr>
              <a:t>Terms-of-Trade Economic Model </a:t>
            </a:r>
            <a:r>
              <a:rPr lang="en-CA" b="1" dirty="0"/>
              <a:t>TOTEM</a:t>
            </a:r>
          </a:p>
          <a:p>
            <a:pPr>
              <a:buFont typeface="Wingdings" panose="05000000000000000000" pitchFamily="2" charset="2"/>
              <a:buChar char="v"/>
            </a:pPr>
            <a:r>
              <a:rPr lang="en-US" dirty="0"/>
              <a:t>Macroprudential and Monetary Policy Model </a:t>
            </a:r>
            <a:r>
              <a:rPr lang="en-US" b="1" dirty="0"/>
              <a:t>MP2</a:t>
            </a:r>
            <a:endParaRPr lang="en-US" dirty="0"/>
          </a:p>
        </p:txBody>
      </p:sp>
      <p:sp>
        <p:nvSpPr>
          <p:cNvPr id="8" name="TextBox 7">
            <a:extLst>
              <a:ext uri="{FF2B5EF4-FFF2-40B4-BE49-F238E27FC236}">
                <a16:creationId xmlns:a16="http://schemas.microsoft.com/office/drawing/2014/main" id="{3903BBD5-87AA-422B-A782-D937CEE19521}"/>
              </a:ext>
            </a:extLst>
          </p:cNvPr>
          <p:cNvSpPr txBox="1"/>
          <p:nvPr/>
        </p:nvSpPr>
        <p:spPr>
          <a:xfrm>
            <a:off x="6891689" y="359685"/>
            <a:ext cx="4764505" cy="1477328"/>
          </a:xfrm>
          <a:prstGeom prst="rect">
            <a:avLst/>
          </a:prstGeom>
          <a:noFill/>
        </p:spPr>
        <p:txBody>
          <a:bodyPr wrap="square" rtlCol="0">
            <a:spAutoFit/>
          </a:bodyPr>
          <a:lstStyle/>
          <a:p>
            <a:r>
              <a:rPr lang="en-US" dirty="0">
                <a:solidFill>
                  <a:schemeClr val="accent5"/>
                </a:solidFill>
                <a:latin typeface="+mj-lt"/>
              </a:rPr>
              <a:t>“Models have struggled to explain the forces that led to the crisis and the behaviour that followed,” Governor </a:t>
            </a:r>
            <a:r>
              <a:rPr lang="en-US" dirty="0" err="1">
                <a:solidFill>
                  <a:schemeClr val="accent5"/>
                </a:solidFill>
                <a:latin typeface="+mj-lt"/>
              </a:rPr>
              <a:t>Poloz</a:t>
            </a:r>
            <a:r>
              <a:rPr lang="en-US" dirty="0">
                <a:solidFill>
                  <a:schemeClr val="accent5"/>
                </a:solidFill>
                <a:latin typeface="+mj-lt"/>
              </a:rPr>
              <a:t> said. “This experience is now guiding the work of model builders… Interpreting, weighing and managing those risks approaches art, but the art is built on the science represented by our models”</a:t>
            </a:r>
          </a:p>
        </p:txBody>
      </p:sp>
    </p:spTree>
    <p:extLst>
      <p:ext uri="{BB962C8B-B14F-4D97-AF65-F5344CB8AC3E}">
        <p14:creationId xmlns:p14="http://schemas.microsoft.com/office/powerpoint/2010/main" val="742607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019800" cy="605056"/>
          </a:xfrm>
        </p:spPr>
        <p:txBody>
          <a:bodyPr>
            <a:normAutofit fontScale="90000"/>
          </a:bodyPr>
          <a:lstStyle/>
          <a:p>
            <a:r>
              <a:rPr lang="en-CA" dirty="0"/>
              <a:t>Aspects of systemic risk</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nvPr>
            </p:nvGraphicFramePr>
            <p:xfrm>
              <a:off x="1905000" y="922001"/>
              <a:ext cx="8382000" cy="5292387"/>
            </p:xfrm>
            <a:graphic>
              <a:graphicData uri="http://schemas.openxmlformats.org/drawingml/2006/table">
                <a:tbl>
                  <a:tblPr firstRow="1" firstCol="1" bandRow="1">
                    <a:tableStyleId>{5C22544A-7EE6-4342-B048-85BDC9FD1C3A}</a:tableStyleId>
                  </a:tblPr>
                  <a:tblGrid>
                    <a:gridCol w="2095501">
                      <a:extLst>
                        <a:ext uri="{9D8B030D-6E8A-4147-A177-3AD203B41FA5}">
                          <a16:colId xmlns:a16="http://schemas.microsoft.com/office/drawing/2014/main" val="2084010544"/>
                        </a:ext>
                      </a:extLst>
                    </a:gridCol>
                    <a:gridCol w="2095501">
                      <a:extLst>
                        <a:ext uri="{9D8B030D-6E8A-4147-A177-3AD203B41FA5}">
                          <a16:colId xmlns:a16="http://schemas.microsoft.com/office/drawing/2014/main" val="2265425846"/>
                        </a:ext>
                      </a:extLst>
                    </a:gridCol>
                    <a:gridCol w="2383116">
                      <a:extLst>
                        <a:ext uri="{9D8B030D-6E8A-4147-A177-3AD203B41FA5}">
                          <a16:colId xmlns:a16="http://schemas.microsoft.com/office/drawing/2014/main" val="3278786570"/>
                        </a:ext>
                      </a:extLst>
                    </a:gridCol>
                    <a:gridCol w="1807882">
                      <a:extLst>
                        <a:ext uri="{9D8B030D-6E8A-4147-A177-3AD203B41FA5}">
                          <a16:colId xmlns:a16="http://schemas.microsoft.com/office/drawing/2014/main" val="1184802577"/>
                        </a:ext>
                      </a:extLst>
                    </a:gridCol>
                  </a:tblGrid>
                  <a:tr h="709520">
                    <a:tc>
                      <a:txBody>
                        <a:bodyPr/>
                        <a:lstStyle/>
                        <a:p>
                          <a:r>
                            <a:rPr lang="en-CA" dirty="0"/>
                            <a:t>Macroprudential oversight</a:t>
                          </a:r>
                        </a:p>
                      </a:txBody>
                      <a:tcPr>
                        <a:solidFill>
                          <a:schemeClr val="bg1">
                            <a:lumMod val="50000"/>
                          </a:schemeClr>
                        </a:solidFill>
                      </a:tcPr>
                    </a:tc>
                    <a:tc>
                      <a:txBody>
                        <a:bodyPr/>
                        <a:lstStyle/>
                        <a:p>
                          <a:r>
                            <a:rPr lang="en-CA" dirty="0"/>
                            <a:t>Phases of crisis</a:t>
                          </a:r>
                        </a:p>
                      </a:txBody>
                      <a:tcPr>
                        <a:solidFill>
                          <a:schemeClr val="bg1">
                            <a:lumMod val="50000"/>
                          </a:schemeClr>
                        </a:solidFill>
                      </a:tcPr>
                    </a:tc>
                    <a:tc>
                      <a:txBody>
                        <a:bodyPr/>
                        <a:lstStyle/>
                        <a:p>
                          <a:r>
                            <a:rPr lang="en-CA" dirty="0"/>
                            <a:t>Model / Indicators</a:t>
                          </a:r>
                        </a:p>
                      </a:txBody>
                      <a:tcPr>
                        <a:solidFill>
                          <a:schemeClr val="bg1">
                            <a:lumMod val="50000"/>
                          </a:schemeClr>
                        </a:solidFill>
                      </a:tcPr>
                    </a:tc>
                    <a:tc>
                      <a:txBody>
                        <a:bodyPr/>
                        <a:lstStyle/>
                        <a:p>
                          <a:r>
                            <a:rPr lang="en-CA" dirty="0"/>
                            <a:t>Examples</a:t>
                          </a:r>
                        </a:p>
                      </a:txBody>
                      <a:tcPr>
                        <a:solidFill>
                          <a:schemeClr val="bg1">
                            <a:lumMod val="50000"/>
                          </a:schemeClr>
                        </a:solidFill>
                      </a:tcPr>
                    </a:tc>
                    <a:extLst>
                      <a:ext uri="{0D108BD9-81ED-4DB2-BD59-A6C34878D82A}">
                        <a16:rowId xmlns:a16="http://schemas.microsoft.com/office/drawing/2014/main" val="3391974391"/>
                      </a:ext>
                    </a:extLst>
                  </a:tr>
                  <a:tr h="1114959">
                    <a:tc>
                      <a:txBody>
                        <a:bodyPr/>
                        <a:lstStyle/>
                        <a:p>
                          <a:r>
                            <a:rPr lang="en-CA" sz="1600" dirty="0">
                              <a:latin typeface="+mn-lt"/>
                            </a:rPr>
                            <a:t>Risk identification</a:t>
                          </a:r>
                        </a:p>
                        <a:p>
                          <a:pPr marL="285750" indent="-285750">
                            <a:buFont typeface="Arial" panose="020B0604020202020204" pitchFamily="34" charset="0"/>
                            <a:buChar char="•"/>
                          </a:pPr>
                          <a:r>
                            <a:rPr lang="en-CA" sz="1600" dirty="0">
                              <a:latin typeface="+mn-lt"/>
                            </a:rPr>
                            <a:t>Vulnerabilities</a:t>
                          </a:r>
                        </a:p>
                        <a:p>
                          <a:pPr marL="285750" indent="-285750">
                            <a:buFont typeface="Arial" panose="020B0604020202020204" pitchFamily="34" charset="0"/>
                            <a:buChar char="•"/>
                          </a:pPr>
                          <a:r>
                            <a:rPr lang="en-CA" sz="1600" dirty="0">
                              <a:latin typeface="+mn-lt"/>
                            </a:rPr>
                            <a:t>Triggers</a:t>
                          </a:r>
                        </a:p>
                      </a:txBody>
                      <a:tcPr>
                        <a:solidFill>
                          <a:schemeClr val="accent2"/>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a:tabLst/>
                            <a:defRPr/>
                          </a:pPr>
                          <a:r>
                            <a:rPr lang="en-CA" sz="1600" dirty="0">
                              <a:latin typeface="+mn-lt"/>
                            </a:rPr>
                            <a:t>Build-up of vulnerabilities &amp;  imbalances</a:t>
                          </a:r>
                        </a:p>
                      </a:txBody>
                      <a:tcPr>
                        <a:solidFill>
                          <a:schemeClr val="accent2">
                            <a:lumMod val="40000"/>
                            <a:lumOff val="60000"/>
                          </a:schemeClr>
                        </a:solidFill>
                      </a:tcPr>
                    </a:tc>
                    <a:tc>
                      <a:txBody>
                        <a:bodyPr/>
                        <a:lstStyle/>
                        <a:p>
                          <a:pPr marL="285750" indent="-285750">
                            <a:buFont typeface="Arial" panose="020B0604020202020204" pitchFamily="34" charset="0"/>
                            <a:buChar char="•"/>
                          </a:pPr>
                          <a:r>
                            <a:rPr lang="en-CA" sz="1200" dirty="0">
                              <a:latin typeface="+mn-lt"/>
                            </a:rPr>
                            <a:t>Early-warning (EWI)</a:t>
                          </a:r>
                        </a:p>
                        <a:p>
                          <a:pPr marL="285750" indent="-285750">
                            <a:buFont typeface="Arial" panose="020B0604020202020204" pitchFamily="34" charset="0"/>
                            <a:buChar char="•"/>
                          </a:pPr>
                          <a:r>
                            <a:rPr lang="en-CA" sz="1200" dirty="0">
                              <a:latin typeface="+mn-lt"/>
                            </a:rPr>
                            <a:t>Financial soundness  (FSI)</a:t>
                          </a:r>
                        </a:p>
                        <a:p>
                          <a:pPr marL="285750" indent="-285750">
                            <a:buFont typeface="Arial" panose="020B0604020202020204" pitchFamily="34" charset="0"/>
                            <a:buChar char="•"/>
                          </a:pPr>
                          <a:r>
                            <a:rPr lang="en-CA" sz="1200" dirty="0">
                              <a:latin typeface="+mn-lt"/>
                            </a:rPr>
                            <a:t>Market</a:t>
                          </a:r>
                          <a:r>
                            <a:rPr lang="en-CA" sz="1200" baseline="0" dirty="0">
                              <a:latin typeface="+mn-lt"/>
                            </a:rPr>
                            <a:t> intelligence</a:t>
                          </a:r>
                        </a:p>
                        <a:p>
                          <a:pPr marL="285750" indent="-285750">
                            <a:buFont typeface="Arial" panose="020B0604020202020204" pitchFamily="34" charset="0"/>
                            <a:buChar char="•"/>
                          </a:pPr>
                          <a:r>
                            <a:rPr lang="en-CA" sz="1200" baseline="0" dirty="0" err="1">
                              <a:latin typeface="+mn-lt"/>
                            </a:rPr>
                            <a:t>Backtesting</a:t>
                          </a:r>
                          <a:endParaRPr lang="en-CA" sz="1200" dirty="0">
                            <a:latin typeface="+mn-lt"/>
                          </a:endParaRPr>
                        </a:p>
                      </a:txBody>
                      <a:tcPr>
                        <a:solidFill>
                          <a:schemeClr val="accent2">
                            <a:lumMod val="40000"/>
                            <a:lumOff val="60000"/>
                          </a:schemeClr>
                        </a:solidFill>
                      </a:tcPr>
                    </a:tc>
                    <a:tc>
                      <a:txBody>
                        <a:bodyPr/>
                        <a:lstStyle/>
                        <a:p>
                          <a:pPr marL="171450" indent="-171450">
                            <a:buFont typeface="Arial" panose="020B0604020202020204" pitchFamily="34" charset="0"/>
                            <a:buChar char="•"/>
                          </a:pPr>
                          <a:r>
                            <a:rPr lang="en-CA" sz="1200" dirty="0"/>
                            <a:t> Indebtedness of governments, sectors,</a:t>
                          </a:r>
                          <a:r>
                            <a:rPr lang="en-CA" sz="1200" baseline="0" dirty="0"/>
                            <a:t> institutions, </a:t>
                          </a:r>
                          <a:r>
                            <a:rPr lang="en-CA" sz="1200" dirty="0"/>
                            <a:t>households </a:t>
                          </a:r>
                        </a:p>
                      </a:txBody>
                      <a:tcPr>
                        <a:solidFill>
                          <a:schemeClr val="accent2">
                            <a:lumMod val="40000"/>
                            <a:lumOff val="60000"/>
                          </a:schemeClr>
                        </a:solidFill>
                      </a:tcPr>
                    </a:tc>
                    <a:extLst>
                      <a:ext uri="{0D108BD9-81ED-4DB2-BD59-A6C34878D82A}">
                        <a16:rowId xmlns:a16="http://schemas.microsoft.com/office/drawing/2014/main" val="1407558077"/>
                      </a:ext>
                    </a:extLst>
                  </a:tr>
                  <a:tr h="1114959">
                    <a:tc rowSpan="2">
                      <a:txBody>
                        <a:bodyPr/>
                        <a:lstStyle/>
                        <a:p>
                          <a:r>
                            <a:rPr lang="en-CA" sz="1600" dirty="0">
                              <a:latin typeface="+mn-lt"/>
                            </a:rPr>
                            <a:t>Risk assessment</a:t>
                          </a:r>
                        </a:p>
                        <a:p>
                          <a:pPr marL="285750" indent="-285750">
                            <a:buFont typeface="Arial" panose="020B0604020202020204" pitchFamily="34" charset="0"/>
                            <a:buChar char="•"/>
                          </a:pPr>
                          <a:r>
                            <a:rPr lang="en-CA" sz="1600" dirty="0">
                              <a:latin typeface="+mn-lt"/>
                            </a:rPr>
                            <a:t>Transmission</a:t>
                          </a:r>
                          <a:r>
                            <a:rPr lang="en-CA" sz="1600" baseline="0" dirty="0">
                              <a:latin typeface="+mn-lt"/>
                            </a:rPr>
                            <a:t> channels</a:t>
                          </a:r>
                        </a:p>
                        <a:p>
                          <a:pPr marL="285750" indent="-285750">
                            <a:buFont typeface="Arial" panose="020B0604020202020204" pitchFamily="34" charset="0"/>
                            <a:buChar char="•"/>
                          </a:pPr>
                          <a:r>
                            <a:rPr lang="en-CA" sz="1600" baseline="0" dirty="0">
                              <a:latin typeface="+mn-lt"/>
                            </a:rPr>
                            <a:t>Severity of losses $</a:t>
                          </a:r>
                        </a:p>
                        <a:p>
                          <a:pPr marL="285750" indent="-285750">
                            <a:buFont typeface="Arial" panose="020B0604020202020204" pitchFamily="34" charset="0"/>
                            <a:buChar char="•"/>
                          </a:pPr>
                          <a:r>
                            <a:rPr lang="en-CA" sz="1600" baseline="0" dirty="0">
                              <a:latin typeface="+mn-lt"/>
                            </a:rPr>
                            <a:t>Resilience</a:t>
                          </a:r>
                        </a:p>
                        <a:p>
                          <a:pPr marL="285750" indent="-285750">
                            <a:buFont typeface="Arial" panose="020B0604020202020204" pitchFamily="34" charset="0"/>
                            <a:buChar char="•"/>
                          </a:pPr>
                          <a:r>
                            <a:rPr lang="en-CA" sz="1600" baseline="0" dirty="0">
                              <a:latin typeface="+mn-lt"/>
                            </a:rPr>
                            <a:t>Likelihood </a:t>
                          </a:r>
                          <a14:m>
                            <m:oMath xmlns:m="http://schemas.openxmlformats.org/officeDocument/2006/math">
                              <m:r>
                                <a:rPr lang="en-CA" sz="1600" i="1" baseline="0" smtClean="0">
                                  <a:latin typeface="Cambria Math" panose="02040503050406030204" pitchFamily="18" charset="0"/>
                                  <a:ea typeface="Cambria Math" panose="02040503050406030204" pitchFamily="18" charset="0"/>
                                </a:rPr>
                                <m:t>ℙ</m:t>
                              </m:r>
                            </m:oMath>
                          </a14:m>
                          <a:endParaRPr lang="en-CA" sz="1600" dirty="0">
                            <a:latin typeface="+mn-lt"/>
                          </a:endParaRPr>
                        </a:p>
                      </a:txBody>
                      <a:tcPr>
                        <a:solidFill>
                          <a:schemeClr val="accent3">
                            <a:lumMod val="7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startAt="2"/>
                            <a:tabLst/>
                            <a:defRPr/>
                          </a:pPr>
                          <a:r>
                            <a:rPr lang="en-CA" sz="1600" dirty="0">
                              <a:latin typeface="+mn-lt"/>
                            </a:rPr>
                            <a:t>Exogenous aggregate shocks</a:t>
                          </a:r>
                        </a:p>
                      </a:txBody>
                      <a:tcPr>
                        <a:solidFill>
                          <a:schemeClr val="bg2">
                            <a:lumMod val="90000"/>
                          </a:schemeClr>
                        </a:solidFill>
                      </a:tcPr>
                    </a:tc>
                    <a:tc>
                      <a:txBody>
                        <a:bodyPr/>
                        <a:lstStyle/>
                        <a:p>
                          <a:pPr marL="171450" indent="-171450">
                            <a:buFont typeface="Arial" panose="020B0604020202020204" pitchFamily="34" charset="0"/>
                            <a:buChar char="•"/>
                          </a:pPr>
                          <a:r>
                            <a:rPr lang="en-CA" sz="1200" dirty="0">
                              <a:latin typeface="+mn-lt"/>
                            </a:rPr>
                            <a:t>Macro</a:t>
                          </a:r>
                          <a:r>
                            <a:rPr lang="en-CA" sz="1200" baseline="0" dirty="0">
                              <a:latin typeface="+mn-lt"/>
                            </a:rPr>
                            <a:t> stress-test (ST) on resilience of financial system</a:t>
                          </a:r>
                        </a:p>
                        <a:p>
                          <a:pPr marL="171450" indent="-171450">
                            <a:buFont typeface="Arial" panose="020B0604020202020204" pitchFamily="34" charset="0"/>
                            <a:buChar char="•"/>
                          </a:pPr>
                          <a:r>
                            <a:rPr lang="en-CA" sz="1200" baseline="0" dirty="0">
                              <a:latin typeface="+mn-lt"/>
                            </a:rPr>
                            <a:t>Risks: market, credit, liquidity</a:t>
                          </a:r>
                          <a:endParaRPr lang="en-CA" sz="1200" dirty="0">
                            <a:latin typeface="+mn-lt"/>
                          </a:endParaRPr>
                        </a:p>
                      </a:txBody>
                      <a:tcPr>
                        <a:solidFill>
                          <a:schemeClr val="bg2">
                            <a:lumMod val="90000"/>
                          </a:schemeClr>
                        </a:solidFill>
                      </a:tcPr>
                    </a:tc>
                    <a:tc>
                      <a:txBody>
                        <a:bodyPr/>
                        <a:lstStyle/>
                        <a:p>
                          <a:pPr marL="171450" indent="-171450">
                            <a:buFont typeface="Arial" panose="020B0604020202020204" pitchFamily="34" charset="0"/>
                            <a:buChar char="•"/>
                          </a:pPr>
                          <a:r>
                            <a:rPr lang="en-CA" sz="1200" dirty="0"/>
                            <a:t>MFRAF ST</a:t>
                          </a:r>
                        </a:p>
                      </a:txBody>
                      <a:tcPr>
                        <a:solidFill>
                          <a:schemeClr val="bg2">
                            <a:lumMod val="90000"/>
                          </a:schemeClr>
                        </a:solidFill>
                      </a:tcPr>
                    </a:tc>
                    <a:extLst>
                      <a:ext uri="{0D108BD9-81ED-4DB2-BD59-A6C34878D82A}">
                        <a16:rowId xmlns:a16="http://schemas.microsoft.com/office/drawing/2014/main" val="1277057699"/>
                      </a:ext>
                    </a:extLst>
                  </a:tr>
                  <a:tr h="1381848">
                    <a:tc vMerge="1">
                      <a:txBody>
                        <a:bodyPr/>
                        <a:lstStyle/>
                        <a:p>
                          <a:endParaRPr lang="en-CA" sz="1100" dirty="0">
                            <a:latin typeface="+mn-lt"/>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startAt="3"/>
                            <a:tabLst/>
                            <a:defRPr/>
                          </a:pPr>
                          <a:r>
                            <a:rPr lang="en-CA" sz="1600" dirty="0">
                              <a:latin typeface="+mn-lt"/>
                            </a:rPr>
                            <a:t>Amplification and propagation</a:t>
                          </a:r>
                        </a:p>
                      </a:txBody>
                      <a:tcPr>
                        <a:solidFill>
                          <a:schemeClr val="accent3">
                            <a:lumMod val="60000"/>
                            <a:lumOff val="40000"/>
                          </a:schemeClr>
                        </a:solidFill>
                      </a:tcPr>
                    </a:tc>
                    <a:tc>
                      <a:txBody>
                        <a:bodyPr/>
                        <a:lstStyle/>
                        <a:p>
                          <a:pPr marL="285750" indent="-285750">
                            <a:buFont typeface="Arial" panose="020B0604020202020204" pitchFamily="34" charset="0"/>
                            <a:buChar char="•"/>
                          </a:pPr>
                          <a:r>
                            <a:rPr lang="en-CA" sz="1200" dirty="0">
                              <a:latin typeface="+mn-lt"/>
                            </a:rPr>
                            <a:t>Contagion &amp; spillover</a:t>
                          </a:r>
                          <a:br>
                            <a:rPr lang="en-CA" sz="1200" dirty="0">
                              <a:latin typeface="+mn-lt"/>
                            </a:rPr>
                          </a:br>
                          <a:r>
                            <a:rPr lang="en-CA" sz="1200" dirty="0">
                              <a:latin typeface="+mn-lt"/>
                            </a:rPr>
                            <a:t>(FIs</a:t>
                          </a:r>
                          <a:r>
                            <a:rPr lang="en-CA" sz="1200" baseline="0" dirty="0">
                              <a:latin typeface="+mn-lt"/>
                            </a:rPr>
                            <a:t>, sectors, countries)</a:t>
                          </a:r>
                          <a:endParaRPr lang="en-CA" sz="1200" dirty="0">
                            <a:latin typeface="+mn-lt"/>
                          </a:endParaRPr>
                        </a:p>
                        <a:p>
                          <a:pPr marL="285750" indent="-285750">
                            <a:buFont typeface="Arial" panose="020B0604020202020204" pitchFamily="34" charset="0"/>
                            <a:buChar char="•"/>
                          </a:pPr>
                          <a:r>
                            <a:rPr lang="en-CA" sz="1200" dirty="0">
                              <a:latin typeface="+mn-lt"/>
                            </a:rPr>
                            <a:t>Impact to real economy</a:t>
                          </a:r>
                        </a:p>
                      </a:txBody>
                      <a:tcPr>
                        <a:solidFill>
                          <a:schemeClr val="accent3">
                            <a:lumMod val="60000"/>
                            <a:lumOff val="40000"/>
                          </a:schemeClr>
                        </a:solidFill>
                      </a:tcPr>
                    </a:tc>
                    <a:tc>
                      <a:txBody>
                        <a:bodyPr/>
                        <a:lstStyle/>
                        <a:p>
                          <a:pPr marL="285750" indent="-285750">
                            <a:buFont typeface="Arial" panose="020B0604020202020204" pitchFamily="34" charset="0"/>
                            <a:buChar char="•"/>
                          </a:pPr>
                          <a:r>
                            <a:rPr lang="en-CA" sz="800" dirty="0"/>
                            <a:t>Battiston et al: DebtRank</a:t>
                          </a:r>
                        </a:p>
                        <a:p>
                          <a:pPr marL="285750" indent="-285750">
                            <a:buFont typeface="Arial" panose="020B0604020202020204" pitchFamily="34" charset="0"/>
                            <a:buChar char="•"/>
                          </a:pPr>
                          <a:r>
                            <a:rPr lang="en-CA" sz="800" dirty="0"/>
                            <a:t>Duarte &amp;</a:t>
                          </a:r>
                          <a:r>
                            <a:rPr lang="en-CA" sz="800" baseline="0" dirty="0"/>
                            <a:t> Eisenbach: Aggregate Vulnerability </a:t>
                          </a:r>
                          <a:r>
                            <a:rPr lang="en-CA" sz="800" baseline="0" dirty="0" err="1"/>
                            <a:t>firesale</a:t>
                          </a:r>
                          <a:r>
                            <a:rPr lang="en-CA" sz="800" baseline="0" dirty="0"/>
                            <a:t> spillover</a:t>
                          </a:r>
                        </a:p>
                        <a:p>
                          <a:pPr marL="285750" indent="-285750">
                            <a:buFont typeface="Arial" panose="020B0604020202020204" pitchFamily="34" charset="0"/>
                            <a:buChar char="•"/>
                          </a:pPr>
                          <a:r>
                            <a:rPr lang="en-CA" sz="800" baseline="0" dirty="0"/>
                            <a:t>Cont</a:t>
                          </a:r>
                        </a:p>
                      </a:txBody>
                      <a:tcPr>
                        <a:solidFill>
                          <a:schemeClr val="accent3">
                            <a:lumMod val="60000"/>
                            <a:lumOff val="40000"/>
                          </a:schemeClr>
                        </a:solidFill>
                      </a:tcPr>
                    </a:tc>
                    <a:extLst>
                      <a:ext uri="{0D108BD9-81ED-4DB2-BD59-A6C34878D82A}">
                        <a16:rowId xmlns:a16="http://schemas.microsoft.com/office/drawing/2014/main" val="2635688595"/>
                      </a:ext>
                    </a:extLst>
                  </a:tr>
                  <a:tr h="9711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latin typeface="+mn-lt"/>
                            </a:rPr>
                            <a:t>Risk mitigation</a:t>
                          </a:r>
                        </a:p>
                        <a:p>
                          <a:endParaRPr lang="en-CA" sz="1800" dirty="0"/>
                        </a:p>
                      </a:txBody>
                      <a:tcPr>
                        <a:solidFill>
                          <a:schemeClr val="accent4">
                            <a:lumMod val="75000"/>
                          </a:schemeClr>
                        </a:solidFill>
                      </a:tcPr>
                    </a:tc>
                    <a:tc>
                      <a:txBody>
                        <a:bodyPr/>
                        <a:lstStyle/>
                        <a:p>
                          <a:r>
                            <a:rPr lang="en-CA" sz="1600" dirty="0"/>
                            <a:t>Address any or all of the 3 phases</a:t>
                          </a:r>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CA" sz="1200" dirty="0"/>
                            <a:t>Impact</a:t>
                          </a:r>
                          <a:r>
                            <a:rPr lang="en-CA" sz="1200" baseline="0" dirty="0"/>
                            <a:t> assessment of proposed measures</a:t>
                          </a:r>
                          <a:endParaRPr lang="en-CA" sz="1200" dirty="0"/>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CA" sz="1200" dirty="0"/>
                            <a:t>See above</a:t>
                          </a:r>
                        </a:p>
                      </a:txBody>
                      <a:tcPr>
                        <a:solidFill>
                          <a:schemeClr val="accent4">
                            <a:lumMod val="40000"/>
                            <a:lumOff val="60000"/>
                          </a:schemeClr>
                        </a:solidFill>
                      </a:tcPr>
                    </a:tc>
                    <a:extLst>
                      <a:ext uri="{0D108BD9-81ED-4DB2-BD59-A6C34878D82A}">
                        <a16:rowId xmlns:a16="http://schemas.microsoft.com/office/drawing/2014/main" val="2422658039"/>
                      </a:ext>
                    </a:extLst>
                  </a:tr>
                </a:tbl>
              </a:graphicData>
            </a:graphic>
          </p:graphicFrame>
        </mc:Choice>
        <mc:Fallback xmlns="">
          <p:graphicFrame>
            <p:nvGraphicFramePr>
              <p:cNvPr id="5" name="Content Placeholder 4"/>
              <p:cNvGraphicFramePr>
                <a:graphicFrameLocks noGrp="1"/>
              </p:cNvGraphicFramePr>
              <p:nvPr>
                <p:ph idx="1"/>
              </p:nvPr>
            </p:nvGraphicFramePr>
            <p:xfrm>
              <a:off x="1905000" y="922001"/>
              <a:ext cx="8382000" cy="5292387"/>
            </p:xfrm>
            <a:graphic>
              <a:graphicData uri="http://schemas.openxmlformats.org/drawingml/2006/table">
                <a:tbl>
                  <a:tblPr firstRow="1" firstCol="1" bandRow="1">
                    <a:tableStyleId>{5C22544A-7EE6-4342-B048-85BDC9FD1C3A}</a:tableStyleId>
                  </a:tblPr>
                  <a:tblGrid>
                    <a:gridCol w="2095501">
                      <a:extLst>
                        <a:ext uri="{9D8B030D-6E8A-4147-A177-3AD203B41FA5}">
                          <a16:colId xmlns:a16="http://schemas.microsoft.com/office/drawing/2014/main" val="2084010544"/>
                        </a:ext>
                      </a:extLst>
                    </a:gridCol>
                    <a:gridCol w="2095501">
                      <a:extLst>
                        <a:ext uri="{9D8B030D-6E8A-4147-A177-3AD203B41FA5}">
                          <a16:colId xmlns:a16="http://schemas.microsoft.com/office/drawing/2014/main" val="2265425846"/>
                        </a:ext>
                      </a:extLst>
                    </a:gridCol>
                    <a:gridCol w="2383116">
                      <a:extLst>
                        <a:ext uri="{9D8B030D-6E8A-4147-A177-3AD203B41FA5}">
                          <a16:colId xmlns:a16="http://schemas.microsoft.com/office/drawing/2014/main" val="3278786570"/>
                        </a:ext>
                      </a:extLst>
                    </a:gridCol>
                    <a:gridCol w="1807882">
                      <a:extLst>
                        <a:ext uri="{9D8B030D-6E8A-4147-A177-3AD203B41FA5}">
                          <a16:colId xmlns:a16="http://schemas.microsoft.com/office/drawing/2014/main" val="1184802577"/>
                        </a:ext>
                      </a:extLst>
                    </a:gridCol>
                  </a:tblGrid>
                  <a:tr h="709520">
                    <a:tc>
                      <a:txBody>
                        <a:bodyPr/>
                        <a:lstStyle/>
                        <a:p>
                          <a:r>
                            <a:rPr lang="en-CA" dirty="0"/>
                            <a:t>Macroprudential oversight</a:t>
                          </a:r>
                        </a:p>
                      </a:txBody>
                      <a:tcPr>
                        <a:solidFill>
                          <a:schemeClr val="bg1">
                            <a:lumMod val="50000"/>
                          </a:schemeClr>
                        </a:solidFill>
                      </a:tcPr>
                    </a:tc>
                    <a:tc>
                      <a:txBody>
                        <a:bodyPr/>
                        <a:lstStyle/>
                        <a:p>
                          <a:r>
                            <a:rPr lang="en-CA" dirty="0"/>
                            <a:t>Phases of crisis</a:t>
                          </a:r>
                        </a:p>
                      </a:txBody>
                      <a:tcPr>
                        <a:solidFill>
                          <a:schemeClr val="bg1">
                            <a:lumMod val="50000"/>
                          </a:schemeClr>
                        </a:solidFill>
                      </a:tcPr>
                    </a:tc>
                    <a:tc>
                      <a:txBody>
                        <a:bodyPr/>
                        <a:lstStyle/>
                        <a:p>
                          <a:r>
                            <a:rPr lang="en-CA" dirty="0"/>
                            <a:t>Model / Indicators</a:t>
                          </a:r>
                        </a:p>
                      </a:txBody>
                      <a:tcPr>
                        <a:solidFill>
                          <a:schemeClr val="bg1">
                            <a:lumMod val="50000"/>
                          </a:schemeClr>
                        </a:solidFill>
                      </a:tcPr>
                    </a:tc>
                    <a:tc>
                      <a:txBody>
                        <a:bodyPr/>
                        <a:lstStyle/>
                        <a:p>
                          <a:r>
                            <a:rPr lang="en-CA" dirty="0"/>
                            <a:t>Examples</a:t>
                          </a:r>
                        </a:p>
                      </a:txBody>
                      <a:tcPr>
                        <a:solidFill>
                          <a:schemeClr val="bg1">
                            <a:lumMod val="50000"/>
                          </a:schemeClr>
                        </a:solidFill>
                      </a:tcPr>
                    </a:tc>
                    <a:extLst>
                      <a:ext uri="{0D108BD9-81ED-4DB2-BD59-A6C34878D82A}">
                        <a16:rowId xmlns:a16="http://schemas.microsoft.com/office/drawing/2014/main" val="3391974391"/>
                      </a:ext>
                    </a:extLst>
                  </a:tr>
                  <a:tr h="1114959">
                    <a:tc>
                      <a:txBody>
                        <a:bodyPr/>
                        <a:lstStyle/>
                        <a:p>
                          <a:r>
                            <a:rPr lang="en-CA" sz="1600" dirty="0">
                              <a:latin typeface="+mn-lt"/>
                            </a:rPr>
                            <a:t>Risk identification</a:t>
                          </a:r>
                        </a:p>
                        <a:p>
                          <a:pPr marL="285750" indent="-285750">
                            <a:buFont typeface="Arial" panose="020B0604020202020204" pitchFamily="34" charset="0"/>
                            <a:buChar char="•"/>
                          </a:pPr>
                          <a:r>
                            <a:rPr lang="en-CA" sz="1600" dirty="0">
                              <a:latin typeface="+mn-lt"/>
                            </a:rPr>
                            <a:t>Vulnerabilities</a:t>
                          </a:r>
                        </a:p>
                        <a:p>
                          <a:pPr marL="285750" indent="-285750">
                            <a:buFont typeface="Arial" panose="020B0604020202020204" pitchFamily="34" charset="0"/>
                            <a:buChar char="•"/>
                          </a:pPr>
                          <a:r>
                            <a:rPr lang="en-CA" sz="1600" dirty="0">
                              <a:latin typeface="+mn-lt"/>
                            </a:rPr>
                            <a:t>Triggers</a:t>
                          </a:r>
                        </a:p>
                      </a:txBody>
                      <a:tcPr>
                        <a:solidFill>
                          <a:schemeClr val="accent2"/>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a:tabLst/>
                            <a:defRPr/>
                          </a:pPr>
                          <a:r>
                            <a:rPr lang="en-CA" sz="1600" dirty="0">
                              <a:latin typeface="+mn-lt"/>
                            </a:rPr>
                            <a:t>Build-up of vulnerabilities &amp;  imbalances</a:t>
                          </a:r>
                        </a:p>
                      </a:txBody>
                      <a:tcPr>
                        <a:solidFill>
                          <a:schemeClr val="accent2">
                            <a:lumMod val="40000"/>
                            <a:lumOff val="60000"/>
                          </a:schemeClr>
                        </a:solidFill>
                      </a:tcPr>
                    </a:tc>
                    <a:tc>
                      <a:txBody>
                        <a:bodyPr/>
                        <a:lstStyle/>
                        <a:p>
                          <a:pPr marL="285750" indent="-285750">
                            <a:buFont typeface="Arial" panose="020B0604020202020204" pitchFamily="34" charset="0"/>
                            <a:buChar char="•"/>
                          </a:pPr>
                          <a:r>
                            <a:rPr lang="en-CA" sz="1200" dirty="0">
                              <a:latin typeface="+mn-lt"/>
                            </a:rPr>
                            <a:t>Early-warning (EWI)</a:t>
                          </a:r>
                        </a:p>
                        <a:p>
                          <a:pPr marL="285750" indent="-285750">
                            <a:buFont typeface="Arial" panose="020B0604020202020204" pitchFamily="34" charset="0"/>
                            <a:buChar char="•"/>
                          </a:pPr>
                          <a:r>
                            <a:rPr lang="en-CA" sz="1200" dirty="0">
                              <a:latin typeface="+mn-lt"/>
                            </a:rPr>
                            <a:t>Financial soundness  (FSI)</a:t>
                          </a:r>
                        </a:p>
                        <a:p>
                          <a:pPr marL="285750" indent="-285750">
                            <a:buFont typeface="Arial" panose="020B0604020202020204" pitchFamily="34" charset="0"/>
                            <a:buChar char="•"/>
                          </a:pPr>
                          <a:r>
                            <a:rPr lang="en-CA" sz="1200" dirty="0">
                              <a:latin typeface="+mn-lt"/>
                            </a:rPr>
                            <a:t>Market</a:t>
                          </a:r>
                          <a:r>
                            <a:rPr lang="en-CA" sz="1200" baseline="0" dirty="0">
                              <a:latin typeface="+mn-lt"/>
                            </a:rPr>
                            <a:t> intelligence</a:t>
                          </a:r>
                        </a:p>
                        <a:p>
                          <a:pPr marL="285750" indent="-285750">
                            <a:buFont typeface="Arial" panose="020B0604020202020204" pitchFamily="34" charset="0"/>
                            <a:buChar char="•"/>
                          </a:pPr>
                          <a:r>
                            <a:rPr lang="en-CA" sz="1200" baseline="0" dirty="0" err="1">
                              <a:latin typeface="+mn-lt"/>
                            </a:rPr>
                            <a:t>Backtesting</a:t>
                          </a:r>
                          <a:endParaRPr lang="en-CA" sz="1200" dirty="0">
                            <a:latin typeface="+mn-lt"/>
                          </a:endParaRPr>
                        </a:p>
                      </a:txBody>
                      <a:tcPr>
                        <a:solidFill>
                          <a:schemeClr val="accent2">
                            <a:lumMod val="40000"/>
                            <a:lumOff val="60000"/>
                          </a:schemeClr>
                        </a:solidFill>
                      </a:tcPr>
                    </a:tc>
                    <a:tc>
                      <a:txBody>
                        <a:bodyPr/>
                        <a:lstStyle/>
                        <a:p>
                          <a:pPr marL="171450" indent="-171450">
                            <a:buFont typeface="Arial" panose="020B0604020202020204" pitchFamily="34" charset="0"/>
                            <a:buChar char="•"/>
                          </a:pPr>
                          <a:r>
                            <a:rPr lang="en-CA" sz="1200" dirty="0"/>
                            <a:t> Indebtedness of governments, sectors,</a:t>
                          </a:r>
                          <a:r>
                            <a:rPr lang="en-CA" sz="1200" baseline="0" dirty="0"/>
                            <a:t> institutions, </a:t>
                          </a:r>
                          <a:r>
                            <a:rPr lang="en-CA" sz="1200" dirty="0"/>
                            <a:t>households </a:t>
                          </a:r>
                        </a:p>
                      </a:txBody>
                      <a:tcPr>
                        <a:solidFill>
                          <a:schemeClr val="accent2">
                            <a:lumMod val="40000"/>
                            <a:lumOff val="60000"/>
                          </a:schemeClr>
                        </a:solidFill>
                      </a:tcPr>
                    </a:tc>
                    <a:extLst>
                      <a:ext uri="{0D108BD9-81ED-4DB2-BD59-A6C34878D82A}">
                        <a16:rowId xmlns:a16="http://schemas.microsoft.com/office/drawing/2014/main" val="1407558077"/>
                      </a:ext>
                    </a:extLst>
                  </a:tr>
                  <a:tr h="1114959">
                    <a:tc rowSpan="2">
                      <a:txBody>
                        <a:bodyPr/>
                        <a:lstStyle/>
                        <a:p>
                          <a:endParaRPr lang="en-US"/>
                        </a:p>
                      </a:txBody>
                      <a:tcPr>
                        <a:blipFill>
                          <a:blip r:embed="rId3"/>
                          <a:stretch>
                            <a:fillRect l="-291" t="-74390" r="-301163" b="-39268"/>
                          </a:stretch>
                        </a:blip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startAt="2"/>
                            <a:tabLst/>
                            <a:defRPr/>
                          </a:pPr>
                          <a:r>
                            <a:rPr lang="en-CA" sz="1600" dirty="0">
                              <a:latin typeface="+mn-lt"/>
                            </a:rPr>
                            <a:t>Exogenous aggregate shocks</a:t>
                          </a:r>
                        </a:p>
                      </a:txBody>
                      <a:tcPr>
                        <a:solidFill>
                          <a:schemeClr val="bg2">
                            <a:lumMod val="90000"/>
                          </a:schemeClr>
                        </a:solidFill>
                      </a:tcPr>
                    </a:tc>
                    <a:tc>
                      <a:txBody>
                        <a:bodyPr/>
                        <a:lstStyle/>
                        <a:p>
                          <a:pPr marL="171450" indent="-171450">
                            <a:buFont typeface="Arial" panose="020B0604020202020204" pitchFamily="34" charset="0"/>
                            <a:buChar char="•"/>
                          </a:pPr>
                          <a:r>
                            <a:rPr lang="en-CA" sz="1200" dirty="0">
                              <a:latin typeface="+mn-lt"/>
                            </a:rPr>
                            <a:t>Macro</a:t>
                          </a:r>
                          <a:r>
                            <a:rPr lang="en-CA" sz="1200" baseline="0" dirty="0">
                              <a:latin typeface="+mn-lt"/>
                            </a:rPr>
                            <a:t> stress-test (ST) on resilience of financial system</a:t>
                          </a:r>
                        </a:p>
                        <a:p>
                          <a:pPr marL="171450" indent="-171450">
                            <a:buFont typeface="Arial" panose="020B0604020202020204" pitchFamily="34" charset="0"/>
                            <a:buChar char="•"/>
                          </a:pPr>
                          <a:r>
                            <a:rPr lang="en-CA" sz="1200" baseline="0" dirty="0">
                              <a:latin typeface="+mn-lt"/>
                            </a:rPr>
                            <a:t>Risks: market, credit, liquidity</a:t>
                          </a:r>
                          <a:endParaRPr lang="en-CA" sz="1200" dirty="0">
                            <a:latin typeface="+mn-lt"/>
                          </a:endParaRPr>
                        </a:p>
                      </a:txBody>
                      <a:tcPr>
                        <a:solidFill>
                          <a:schemeClr val="bg2">
                            <a:lumMod val="90000"/>
                          </a:schemeClr>
                        </a:solidFill>
                      </a:tcPr>
                    </a:tc>
                    <a:tc>
                      <a:txBody>
                        <a:bodyPr/>
                        <a:lstStyle/>
                        <a:p>
                          <a:pPr marL="171450" indent="-171450">
                            <a:buFont typeface="Arial" panose="020B0604020202020204" pitchFamily="34" charset="0"/>
                            <a:buChar char="•"/>
                          </a:pPr>
                          <a:r>
                            <a:rPr lang="en-CA" sz="1200" dirty="0"/>
                            <a:t>MFRAF ST</a:t>
                          </a:r>
                        </a:p>
                      </a:txBody>
                      <a:tcPr>
                        <a:solidFill>
                          <a:schemeClr val="bg2">
                            <a:lumMod val="90000"/>
                          </a:schemeClr>
                        </a:solidFill>
                      </a:tcPr>
                    </a:tc>
                    <a:extLst>
                      <a:ext uri="{0D108BD9-81ED-4DB2-BD59-A6C34878D82A}">
                        <a16:rowId xmlns:a16="http://schemas.microsoft.com/office/drawing/2014/main" val="1277057699"/>
                      </a:ext>
                    </a:extLst>
                  </a:tr>
                  <a:tr h="1381848">
                    <a:tc vMerge="1">
                      <a:txBody>
                        <a:bodyPr/>
                        <a:lstStyle/>
                        <a:p>
                          <a:endParaRPr lang="en-CA" sz="1100" dirty="0">
                            <a:latin typeface="+mn-lt"/>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mj-lt"/>
                            <a:buAutoNum type="romanUcPeriod" startAt="3"/>
                            <a:tabLst/>
                            <a:defRPr/>
                          </a:pPr>
                          <a:r>
                            <a:rPr lang="en-CA" sz="1600" dirty="0">
                              <a:latin typeface="+mn-lt"/>
                            </a:rPr>
                            <a:t>Amplification and propagation</a:t>
                          </a:r>
                        </a:p>
                      </a:txBody>
                      <a:tcPr>
                        <a:solidFill>
                          <a:schemeClr val="accent3">
                            <a:lumMod val="60000"/>
                            <a:lumOff val="40000"/>
                          </a:schemeClr>
                        </a:solidFill>
                      </a:tcPr>
                    </a:tc>
                    <a:tc>
                      <a:txBody>
                        <a:bodyPr/>
                        <a:lstStyle/>
                        <a:p>
                          <a:pPr marL="285750" indent="-285750">
                            <a:buFont typeface="Arial" panose="020B0604020202020204" pitchFamily="34" charset="0"/>
                            <a:buChar char="•"/>
                          </a:pPr>
                          <a:r>
                            <a:rPr lang="en-CA" sz="1200" dirty="0">
                              <a:latin typeface="+mn-lt"/>
                            </a:rPr>
                            <a:t>Contagion &amp; spillover</a:t>
                          </a:r>
                          <a:br>
                            <a:rPr lang="en-CA" sz="1200" dirty="0">
                              <a:latin typeface="+mn-lt"/>
                            </a:rPr>
                          </a:br>
                          <a:r>
                            <a:rPr lang="en-CA" sz="1200" dirty="0">
                              <a:latin typeface="+mn-lt"/>
                            </a:rPr>
                            <a:t>(FIs</a:t>
                          </a:r>
                          <a:r>
                            <a:rPr lang="en-CA" sz="1200" baseline="0" dirty="0">
                              <a:latin typeface="+mn-lt"/>
                            </a:rPr>
                            <a:t>, sectors, countries)</a:t>
                          </a:r>
                          <a:endParaRPr lang="en-CA" sz="1200" dirty="0">
                            <a:latin typeface="+mn-lt"/>
                          </a:endParaRPr>
                        </a:p>
                        <a:p>
                          <a:pPr marL="285750" indent="-285750">
                            <a:buFont typeface="Arial" panose="020B0604020202020204" pitchFamily="34" charset="0"/>
                            <a:buChar char="•"/>
                          </a:pPr>
                          <a:r>
                            <a:rPr lang="en-CA" sz="1200" dirty="0">
                              <a:latin typeface="+mn-lt"/>
                            </a:rPr>
                            <a:t>Impact to real economy</a:t>
                          </a:r>
                        </a:p>
                      </a:txBody>
                      <a:tcPr>
                        <a:solidFill>
                          <a:schemeClr val="accent3">
                            <a:lumMod val="60000"/>
                            <a:lumOff val="40000"/>
                          </a:schemeClr>
                        </a:solidFill>
                      </a:tcPr>
                    </a:tc>
                    <a:tc>
                      <a:txBody>
                        <a:bodyPr/>
                        <a:lstStyle/>
                        <a:p>
                          <a:pPr marL="285750" indent="-285750">
                            <a:buFont typeface="Arial" panose="020B0604020202020204" pitchFamily="34" charset="0"/>
                            <a:buChar char="•"/>
                          </a:pPr>
                          <a:r>
                            <a:rPr lang="en-CA" sz="800" dirty="0"/>
                            <a:t>Battiston et al: DebtRank</a:t>
                          </a:r>
                        </a:p>
                        <a:p>
                          <a:pPr marL="285750" indent="-285750">
                            <a:buFont typeface="Arial" panose="020B0604020202020204" pitchFamily="34" charset="0"/>
                            <a:buChar char="•"/>
                          </a:pPr>
                          <a:r>
                            <a:rPr lang="en-CA" sz="800" dirty="0"/>
                            <a:t>Duarte &amp;</a:t>
                          </a:r>
                          <a:r>
                            <a:rPr lang="en-CA" sz="800" baseline="0" dirty="0"/>
                            <a:t> Eisenbach: Aggregate Vulnerability </a:t>
                          </a:r>
                          <a:r>
                            <a:rPr lang="en-CA" sz="800" baseline="0" dirty="0" err="1"/>
                            <a:t>firesale</a:t>
                          </a:r>
                          <a:r>
                            <a:rPr lang="en-CA" sz="800" baseline="0" dirty="0"/>
                            <a:t> spillover</a:t>
                          </a:r>
                        </a:p>
                        <a:p>
                          <a:pPr marL="285750" indent="-285750">
                            <a:buFont typeface="Arial" panose="020B0604020202020204" pitchFamily="34" charset="0"/>
                            <a:buChar char="•"/>
                          </a:pPr>
                          <a:r>
                            <a:rPr lang="en-CA" sz="800" baseline="0" dirty="0"/>
                            <a:t>Cont</a:t>
                          </a:r>
                        </a:p>
                      </a:txBody>
                      <a:tcPr>
                        <a:solidFill>
                          <a:schemeClr val="accent3">
                            <a:lumMod val="60000"/>
                            <a:lumOff val="40000"/>
                          </a:schemeClr>
                        </a:solidFill>
                      </a:tcPr>
                    </a:tc>
                    <a:extLst>
                      <a:ext uri="{0D108BD9-81ED-4DB2-BD59-A6C34878D82A}">
                        <a16:rowId xmlns:a16="http://schemas.microsoft.com/office/drawing/2014/main" val="2635688595"/>
                      </a:ext>
                    </a:extLst>
                  </a:tr>
                  <a:tr h="9711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latin typeface="+mn-lt"/>
                            </a:rPr>
                            <a:t>Risk mitigation</a:t>
                          </a:r>
                        </a:p>
                        <a:p>
                          <a:endParaRPr lang="en-CA" sz="1800" dirty="0"/>
                        </a:p>
                      </a:txBody>
                      <a:tcPr>
                        <a:solidFill>
                          <a:schemeClr val="accent4">
                            <a:lumMod val="75000"/>
                          </a:schemeClr>
                        </a:solidFill>
                      </a:tcPr>
                    </a:tc>
                    <a:tc>
                      <a:txBody>
                        <a:bodyPr/>
                        <a:lstStyle/>
                        <a:p>
                          <a:r>
                            <a:rPr lang="en-CA" sz="1600" dirty="0"/>
                            <a:t>Address any or all of the 3 phases</a:t>
                          </a:r>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CA" sz="1200" dirty="0"/>
                            <a:t>Impact</a:t>
                          </a:r>
                          <a:r>
                            <a:rPr lang="en-CA" sz="1200" baseline="0" dirty="0"/>
                            <a:t> assessment of proposed measures</a:t>
                          </a:r>
                          <a:endParaRPr lang="en-CA" sz="1200" dirty="0"/>
                        </a:p>
                      </a:txBody>
                      <a:tcPr>
                        <a:solidFill>
                          <a:schemeClr val="accent4">
                            <a:lumMod val="40000"/>
                            <a:lumOff val="60000"/>
                          </a:schemeClr>
                        </a:solidFill>
                      </a:tcPr>
                    </a:tc>
                    <a:tc>
                      <a:txBody>
                        <a:bodyPr/>
                        <a:lstStyle/>
                        <a:p>
                          <a:pPr marL="285750" indent="-285750">
                            <a:buFont typeface="Arial" panose="020B0604020202020204" pitchFamily="34" charset="0"/>
                            <a:buChar char="•"/>
                          </a:pPr>
                          <a:r>
                            <a:rPr lang="en-CA" sz="1200" dirty="0"/>
                            <a:t>See above</a:t>
                          </a:r>
                        </a:p>
                      </a:txBody>
                      <a:tcPr>
                        <a:solidFill>
                          <a:schemeClr val="accent4">
                            <a:lumMod val="40000"/>
                            <a:lumOff val="60000"/>
                          </a:schemeClr>
                        </a:solidFill>
                      </a:tcPr>
                    </a:tc>
                    <a:extLst>
                      <a:ext uri="{0D108BD9-81ED-4DB2-BD59-A6C34878D82A}">
                        <a16:rowId xmlns:a16="http://schemas.microsoft.com/office/drawing/2014/main" val="2422658039"/>
                      </a:ext>
                    </a:extLst>
                  </a:tr>
                </a:tbl>
              </a:graphicData>
            </a:graphic>
          </p:graphicFrame>
        </mc:Fallback>
      </mc:AlternateContent>
      <p:sp>
        <p:nvSpPr>
          <p:cNvPr id="6" name="TextBox 5"/>
          <p:cNvSpPr txBox="1"/>
          <p:nvPr/>
        </p:nvSpPr>
        <p:spPr>
          <a:xfrm>
            <a:off x="2133600" y="6314044"/>
            <a:ext cx="4267200" cy="307777"/>
          </a:xfrm>
          <a:prstGeom prst="rect">
            <a:avLst/>
          </a:prstGeom>
          <a:noFill/>
        </p:spPr>
        <p:txBody>
          <a:bodyPr wrap="square" rtlCol="0">
            <a:spAutoFit/>
          </a:bodyPr>
          <a:lstStyle/>
          <a:p>
            <a:r>
              <a:rPr lang="en-CA" sz="1400" dirty="0"/>
              <a:t>Source: Sarlin 2014</a:t>
            </a:r>
          </a:p>
        </p:txBody>
      </p:sp>
      <p:sp>
        <p:nvSpPr>
          <p:cNvPr id="3" name="Slide Number Placeholder 2"/>
          <p:cNvSpPr>
            <a:spLocks noGrp="1"/>
          </p:cNvSpPr>
          <p:nvPr>
            <p:ph type="sldNum" sz="quarter" idx="12"/>
          </p:nvPr>
        </p:nvSpPr>
        <p:spPr/>
        <p:txBody>
          <a:bodyPr/>
          <a:lstStyle/>
          <a:p>
            <a:fld id="{53AE4920-E42C-411F-A91B-D27F64AA7D5A}" type="slidenum">
              <a:rPr lang="en-CA" smtClean="0"/>
              <a:t>42</a:t>
            </a:fld>
            <a:endParaRPr lang="en-CA" dirty="0"/>
          </a:p>
        </p:txBody>
      </p:sp>
      <p:sp>
        <p:nvSpPr>
          <p:cNvPr id="4" name="Footer Placeholder 3"/>
          <p:cNvSpPr>
            <a:spLocks noGrp="1"/>
          </p:cNvSpPr>
          <p:nvPr>
            <p:ph type="ftr" sz="quarter" idx="11"/>
          </p:nvPr>
        </p:nvSpPr>
        <p:spPr>
          <a:xfrm>
            <a:off x="8701238" y="6470704"/>
            <a:ext cx="2043152" cy="274320"/>
          </a:xfrm>
        </p:spPr>
        <p:txBody>
          <a:bodyPr/>
          <a:lstStyle/>
          <a:p>
            <a:r>
              <a:rPr lang="en-CA" dirty="0"/>
              <a:t>Seven pillars of macroprudential wisdom</a:t>
            </a:r>
          </a:p>
        </p:txBody>
      </p:sp>
      <p:pic>
        <p:nvPicPr>
          <p:cNvPr id="7" name="Picture 10" descr="https://cdn0.iconfinder.com/data/icons/finances-5/551/Untitled-35-512.png">
            <a:extLst>
              <a:ext uri="{FF2B5EF4-FFF2-40B4-BE49-F238E27FC236}">
                <a16:creationId xmlns:a16="http://schemas.microsoft.com/office/drawing/2014/main" id="{3A6345FD-50C3-4C05-AB04-823FA9F4AD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6817" y="2249501"/>
            <a:ext cx="400148" cy="304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Image result for icon resilience">
            <a:extLst>
              <a:ext uri="{FF2B5EF4-FFF2-40B4-BE49-F238E27FC236}">
                <a16:creationId xmlns:a16="http://schemas.microsoft.com/office/drawing/2014/main" id="{F4B84512-3A7B-4F65-9917-9632A109155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60000" contrast="-79000"/>
                    </a14:imgEffect>
                  </a14:imgLayer>
                </a14:imgProps>
              </a:ext>
              <a:ext uri="{28A0092B-C50C-407E-A947-70E740481C1C}">
                <a14:useLocalDpi xmlns:a14="http://schemas.microsoft.com/office/drawing/2010/main" val="0"/>
              </a:ext>
            </a:extLst>
          </a:blip>
          <a:srcRect/>
          <a:stretch>
            <a:fillRect/>
          </a:stretch>
        </p:blipFill>
        <p:spPr bwMode="auto">
          <a:xfrm>
            <a:off x="5430795" y="3335366"/>
            <a:ext cx="410370" cy="4103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icon network banks">
            <a:extLst>
              <a:ext uri="{FF2B5EF4-FFF2-40B4-BE49-F238E27FC236}">
                <a16:creationId xmlns:a16="http://schemas.microsoft.com/office/drawing/2014/main" id="{C20F9180-D53D-4B3B-9DA1-12D5C3C871BF}"/>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contrast="-69000"/>
                    </a14:imgEffect>
                  </a14:imgLayer>
                </a14:imgProps>
              </a:ext>
              <a:ext uri="{28A0092B-C50C-407E-A947-70E740481C1C}">
                <a14:useLocalDpi xmlns:a14="http://schemas.microsoft.com/office/drawing/2010/main" val="0"/>
              </a:ext>
            </a:extLst>
          </a:blip>
          <a:srcRect/>
          <a:stretch>
            <a:fillRect/>
          </a:stretch>
        </p:blipFill>
        <p:spPr bwMode="auto">
          <a:xfrm>
            <a:off x="4630962" y="4457818"/>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966.info/library/t/tools-icon/tools-icon-12.png">
            <a:extLst>
              <a:ext uri="{FF2B5EF4-FFF2-40B4-BE49-F238E27FC236}">
                <a16:creationId xmlns:a16="http://schemas.microsoft.com/office/drawing/2014/main" id="{D37C8260-8CDD-407B-9BCF-45D9EF615C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0320" y="5514194"/>
            <a:ext cx="644909" cy="6449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2.iconfinder.com/data/icons/app-icons-2/100/Fire_copy-512.png">
            <a:extLst>
              <a:ext uri="{FF2B5EF4-FFF2-40B4-BE49-F238E27FC236}">
                <a16:creationId xmlns:a16="http://schemas.microsoft.com/office/drawing/2014/main" id="{74715855-6C2F-444F-96A0-0FEC36720A2D}"/>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contrast="-85000"/>
                    </a14:imgEffect>
                  </a14:imgLayer>
                </a14:imgProps>
              </a:ext>
              <a:ext uri="{28A0092B-C50C-407E-A947-70E740481C1C}">
                <a14:useLocalDpi xmlns:a14="http://schemas.microsoft.com/office/drawing/2010/main" val="0"/>
              </a:ext>
            </a:extLst>
          </a:blip>
          <a:srcRect/>
          <a:stretch>
            <a:fillRect/>
          </a:stretch>
        </p:blipFill>
        <p:spPr bwMode="auto">
          <a:xfrm>
            <a:off x="5282022" y="4446661"/>
            <a:ext cx="53340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093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Step I – Build up</a:t>
            </a:r>
          </a:p>
        </p:txBody>
      </p:sp>
      <p:sp>
        <p:nvSpPr>
          <p:cNvPr id="6" name="Text Placeholder 5"/>
          <p:cNvSpPr>
            <a:spLocks noGrp="1"/>
          </p:cNvSpPr>
          <p:nvPr>
            <p:ph type="body" idx="1"/>
          </p:nvPr>
        </p:nvSpPr>
        <p:spPr/>
        <p:txBody>
          <a:bodyPr>
            <a:normAutofit/>
          </a:bodyPr>
          <a:lstStyle/>
          <a:p>
            <a:pPr lvl="0">
              <a:spcAft>
                <a:spcPts val="0"/>
              </a:spcAft>
              <a:buClrTx/>
              <a:buSzTx/>
              <a:defRPr/>
            </a:pPr>
            <a:r>
              <a:rPr lang="en-CA" dirty="0"/>
              <a:t>Build-up of vulnerabilities &amp;  imbalances. Tools for back-testing indicators.</a:t>
            </a:r>
          </a:p>
        </p:txBody>
      </p:sp>
      <p:pic>
        <p:nvPicPr>
          <p:cNvPr id="4" name="Picture 10" descr="https://cdn0.iconfinder.com/data/icons/finances-5/551/Untitled-35-512.png">
            <a:extLst>
              <a:ext uri="{FF2B5EF4-FFF2-40B4-BE49-F238E27FC236}">
                <a16:creationId xmlns:a16="http://schemas.microsoft.com/office/drawing/2014/main" id="{56B2F2A3-16CC-4AB2-A334-59D351067B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9600" y="822034"/>
            <a:ext cx="1920708" cy="14630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Image result for icon crystal ball">
            <a:extLst>
              <a:ext uri="{FF2B5EF4-FFF2-40B4-BE49-F238E27FC236}">
                <a16:creationId xmlns:a16="http://schemas.microsoft.com/office/drawing/2014/main" id="{5527D285-0AEA-4604-BFCF-1932AF13FE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5892" y="2175215"/>
            <a:ext cx="1613746" cy="161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1151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E78DE-F9F1-4BCB-8293-F046CCB46D4D}"/>
              </a:ext>
            </a:extLst>
          </p:cNvPr>
          <p:cNvSpPr>
            <a:spLocks noGrp="1"/>
          </p:cNvSpPr>
          <p:nvPr>
            <p:ph type="title"/>
          </p:nvPr>
        </p:nvSpPr>
        <p:spPr/>
        <p:txBody>
          <a:bodyPr/>
          <a:lstStyle/>
          <a:p>
            <a:r>
              <a:rPr lang="en-GB" dirty="0"/>
              <a:t>Filtering</a:t>
            </a:r>
            <a:endParaRPr lang="en-US" dirty="0"/>
          </a:p>
        </p:txBody>
      </p:sp>
      <p:sp>
        <p:nvSpPr>
          <p:cNvPr id="7" name="Content Placeholder 6">
            <a:extLst>
              <a:ext uri="{FF2B5EF4-FFF2-40B4-BE49-F238E27FC236}">
                <a16:creationId xmlns:a16="http://schemas.microsoft.com/office/drawing/2014/main" id="{182BC4BC-228E-40A0-8FB5-471D3388FF90}"/>
              </a:ext>
            </a:extLst>
          </p:cNvPr>
          <p:cNvSpPr>
            <a:spLocks noGrp="1"/>
          </p:cNvSpPr>
          <p:nvPr>
            <p:ph sz="half" idx="1"/>
          </p:nvPr>
        </p:nvSpPr>
        <p:spPr/>
        <p:txBody>
          <a:bodyPr/>
          <a:lstStyle/>
          <a:p>
            <a:r>
              <a:rPr lang="en-GB" dirty="0"/>
              <a:t>Purpose: </a:t>
            </a:r>
            <a:r>
              <a:rPr lang="en-US" dirty="0"/>
              <a:t>smoothing and extracting trend and cyclical components of a time series – possibly to prepare the inputs for another model</a:t>
            </a:r>
          </a:p>
          <a:p>
            <a:r>
              <a:rPr lang="en-GB" dirty="0" err="1">
                <a:latin typeface="Consolas" panose="020B0609020204030204" pitchFamily="49" charset="0"/>
              </a:rPr>
              <a:t>mFilter</a:t>
            </a:r>
            <a:r>
              <a:rPr lang="en-GB" dirty="0">
                <a:latin typeface="Consolas" panose="020B0609020204030204" pitchFamily="49" charset="0"/>
              </a:rPr>
              <a:t> </a:t>
            </a:r>
            <a:r>
              <a:rPr lang="en-GB" dirty="0"/>
              <a:t>- Miscellaneous time series filters, including </a:t>
            </a:r>
            <a:r>
              <a:rPr lang="en-US" dirty="0" err="1"/>
              <a:t>Christiano</a:t>
            </a:r>
            <a:r>
              <a:rPr lang="en-US" dirty="0"/>
              <a:t>-Fitzgerald, Baxter-King, </a:t>
            </a:r>
            <a:r>
              <a:rPr lang="en-US" dirty="0" err="1"/>
              <a:t>Hodrick</a:t>
            </a:r>
            <a:r>
              <a:rPr lang="en-US" dirty="0"/>
              <a:t>-Prescott, Butterworth</a:t>
            </a:r>
          </a:p>
          <a:p>
            <a:endParaRPr lang="en-US" dirty="0"/>
          </a:p>
          <a:p>
            <a:r>
              <a:rPr lang="en-GB" sz="1200" dirty="0"/>
              <a:t>S</a:t>
            </a:r>
            <a:r>
              <a:rPr lang="en-US" sz="1200" dirty="0" err="1"/>
              <a:t>ee</a:t>
            </a:r>
            <a:r>
              <a:rPr lang="en-US" sz="1200" dirty="0"/>
              <a:t> </a:t>
            </a:r>
            <a:r>
              <a:rPr lang="en-US" sz="1200" dirty="0">
                <a:hlinkClick r:id="rId3"/>
              </a:rPr>
              <a:t>https://cran.r-project.org/web/views/TimeSeries.html</a:t>
            </a:r>
            <a:r>
              <a:rPr lang="en-US" sz="1200" dirty="0"/>
              <a:t> </a:t>
            </a:r>
          </a:p>
        </p:txBody>
      </p:sp>
      <p:pic>
        <p:nvPicPr>
          <p:cNvPr id="12" name="Content Placeholder 11">
            <a:extLst>
              <a:ext uri="{FF2B5EF4-FFF2-40B4-BE49-F238E27FC236}">
                <a16:creationId xmlns:a16="http://schemas.microsoft.com/office/drawing/2014/main" id="{1EA904B1-22F2-474E-9451-F050BF763E05}"/>
              </a:ext>
            </a:extLst>
          </p:cNvPr>
          <p:cNvPicPr>
            <a:picLocks noGrp="1" noChangeAspect="1"/>
          </p:cNvPicPr>
          <p:nvPr>
            <p:ph sz="half" idx="2"/>
          </p:nvPr>
        </p:nvPicPr>
        <p:blipFill>
          <a:blip r:embed="rId4"/>
          <a:stretch>
            <a:fillRect/>
          </a:stretch>
        </p:blipFill>
        <p:spPr>
          <a:xfrm>
            <a:off x="6861603" y="1821976"/>
            <a:ext cx="3447359" cy="4022725"/>
          </a:xfrm>
          <a:prstGeom prst="rect">
            <a:avLst/>
          </a:prstGeom>
        </p:spPr>
      </p:pic>
      <p:sp>
        <p:nvSpPr>
          <p:cNvPr id="13" name="Rectangle 12">
            <a:extLst>
              <a:ext uri="{FF2B5EF4-FFF2-40B4-BE49-F238E27FC236}">
                <a16:creationId xmlns:a16="http://schemas.microsoft.com/office/drawing/2014/main" id="{1DFA119F-7A1A-4074-AA5B-FEA59346D676}"/>
              </a:ext>
            </a:extLst>
          </p:cNvPr>
          <p:cNvSpPr/>
          <p:nvPr/>
        </p:nvSpPr>
        <p:spPr>
          <a:xfrm>
            <a:off x="2771187" y="354272"/>
            <a:ext cx="8180832" cy="369332"/>
          </a:xfrm>
          <a:prstGeom prst="rect">
            <a:avLst/>
          </a:prstGeom>
        </p:spPr>
        <p:txBody>
          <a:bodyPr wrap="square">
            <a:spAutoFit/>
          </a:bodyPr>
          <a:lstStyle/>
          <a:p>
            <a:r>
              <a:rPr lang="en-US" dirty="0">
                <a:hlinkClick r:id="rId5"/>
              </a:rPr>
              <a:t>https://notebooks.azure.com/ian-buckley/libraries/systemic-risk/html/R-mFilter.ipynb</a:t>
            </a:r>
            <a:r>
              <a:rPr lang="en-US" dirty="0"/>
              <a:t> </a:t>
            </a:r>
          </a:p>
        </p:txBody>
      </p:sp>
      <p:pic>
        <p:nvPicPr>
          <p:cNvPr id="15" name="Picture 10" descr="Related image">
            <a:extLst>
              <a:ext uri="{FF2B5EF4-FFF2-40B4-BE49-F238E27FC236}">
                <a16:creationId xmlns:a16="http://schemas.microsoft.com/office/drawing/2014/main" id="{062AEC13-D439-400E-BC5A-B14A048202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2019" y="210994"/>
            <a:ext cx="863722" cy="65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179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Back-testing indicators</a:t>
            </a:r>
          </a:p>
        </p:txBody>
      </p:sp>
      <p:sp>
        <p:nvSpPr>
          <p:cNvPr id="6" name="Text Placeholder 5"/>
          <p:cNvSpPr>
            <a:spLocks noGrp="1"/>
          </p:cNvSpPr>
          <p:nvPr>
            <p:ph type="body" idx="1"/>
          </p:nvPr>
        </p:nvSpPr>
        <p:spPr/>
        <p:txBody>
          <a:bodyPr>
            <a:normAutofit/>
          </a:bodyPr>
          <a:lstStyle/>
          <a:p>
            <a:pPr lvl="0">
              <a:spcAft>
                <a:spcPts val="0"/>
              </a:spcAft>
              <a:buClrTx/>
              <a:buSzTx/>
              <a:defRPr/>
            </a:pPr>
            <a:r>
              <a:rPr lang="en-CA" dirty="0"/>
              <a:t>Statistical evaluation of indicators using ML</a:t>
            </a:r>
          </a:p>
          <a:p>
            <a:pPr lvl="0">
              <a:spcAft>
                <a:spcPts val="0"/>
              </a:spcAft>
              <a:buClrTx/>
              <a:buSzTx/>
              <a:defRPr/>
            </a:pPr>
            <a:r>
              <a:rPr lang="en-CA" dirty="0"/>
              <a:t>Composite indicators</a:t>
            </a:r>
          </a:p>
        </p:txBody>
      </p:sp>
      <p:pic>
        <p:nvPicPr>
          <p:cNvPr id="4" name="Picture 2" descr="Image result for demo">
            <a:extLst>
              <a:ext uri="{FF2B5EF4-FFF2-40B4-BE49-F238E27FC236}">
                <a16:creationId xmlns:a16="http://schemas.microsoft.com/office/drawing/2014/main" id="{E67D3B8A-9FB5-44E7-92D1-62260FB37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44191" y="254070"/>
            <a:ext cx="790547" cy="81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064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273F-811B-400E-AACE-8C30D87314F0}"/>
              </a:ext>
            </a:extLst>
          </p:cNvPr>
          <p:cNvSpPr>
            <a:spLocks noGrp="1"/>
          </p:cNvSpPr>
          <p:nvPr>
            <p:ph type="title"/>
          </p:nvPr>
        </p:nvSpPr>
        <p:spPr/>
        <p:txBody>
          <a:bodyPr/>
          <a:lstStyle/>
          <a:p>
            <a:r>
              <a:rPr lang="en-GB" dirty="0"/>
              <a:t>Simple indicators </a:t>
            </a:r>
            <a:endParaRPr lang="en-US" dirty="0"/>
          </a:p>
        </p:txBody>
      </p:sp>
      <p:sp>
        <p:nvSpPr>
          <p:cNvPr id="5" name="Content Placeholder 4">
            <a:extLst>
              <a:ext uri="{FF2B5EF4-FFF2-40B4-BE49-F238E27FC236}">
                <a16:creationId xmlns:a16="http://schemas.microsoft.com/office/drawing/2014/main" id="{69DBA711-98BD-4BB8-9817-D93BD5CA03E7}"/>
              </a:ext>
            </a:extLst>
          </p:cNvPr>
          <p:cNvSpPr>
            <a:spLocks noGrp="1"/>
          </p:cNvSpPr>
          <p:nvPr>
            <p:ph sz="half" idx="2"/>
          </p:nvPr>
        </p:nvSpPr>
        <p:spPr>
          <a:xfrm>
            <a:off x="6659880" y="919213"/>
            <a:ext cx="4754880" cy="4023360"/>
          </a:xfrm>
        </p:spPr>
        <p:txBody>
          <a:bodyPr>
            <a:normAutofit lnSpcReduction="10000"/>
          </a:bodyPr>
          <a:lstStyle/>
          <a:p>
            <a:pPr>
              <a:buFont typeface="Wingdings" panose="05000000000000000000" pitchFamily="2" charset="2"/>
              <a:buChar char="q"/>
            </a:pPr>
            <a:r>
              <a:rPr lang="en-GB" dirty="0"/>
              <a:t>Factors for systemic importance of markets:</a:t>
            </a:r>
          </a:p>
          <a:p>
            <a:pPr lvl="1">
              <a:buFont typeface="Wingdings" panose="05000000000000000000" pitchFamily="2" charset="2"/>
              <a:buChar char="q"/>
            </a:pPr>
            <a:r>
              <a:rPr lang="en-GB" dirty="0"/>
              <a:t>Size (value, growth)</a:t>
            </a:r>
          </a:p>
          <a:p>
            <a:pPr lvl="1">
              <a:buFont typeface="Wingdings" panose="05000000000000000000" pitchFamily="2" charset="2"/>
              <a:buChar char="q"/>
            </a:pPr>
            <a:r>
              <a:rPr lang="en-GB" dirty="0"/>
              <a:t>Complexity</a:t>
            </a:r>
          </a:p>
          <a:p>
            <a:pPr lvl="1">
              <a:buFont typeface="Wingdings" panose="05000000000000000000" pitchFamily="2" charset="2"/>
              <a:buChar char="q"/>
            </a:pPr>
            <a:r>
              <a:rPr lang="en-GB" dirty="0"/>
              <a:t>Characteristics</a:t>
            </a:r>
          </a:p>
          <a:p>
            <a:pPr lvl="1">
              <a:buFont typeface="Wingdings" panose="05000000000000000000" pitchFamily="2" charset="2"/>
              <a:buChar char="q"/>
            </a:pPr>
            <a:r>
              <a:rPr lang="en-GB" dirty="0"/>
              <a:t>Users</a:t>
            </a:r>
          </a:p>
          <a:p>
            <a:pPr lvl="1">
              <a:buFont typeface="Wingdings" panose="05000000000000000000" pitchFamily="2" charset="2"/>
              <a:buChar char="q"/>
            </a:pPr>
            <a:r>
              <a:rPr lang="en-GB" dirty="0"/>
              <a:t>Interconnectedness</a:t>
            </a:r>
          </a:p>
          <a:p>
            <a:pPr lvl="1">
              <a:buFont typeface="Wingdings" panose="05000000000000000000" pitchFamily="2" charset="2"/>
              <a:buChar char="q"/>
            </a:pPr>
            <a:r>
              <a:rPr lang="en-GB" dirty="0"/>
              <a:t>Risk transmission &amp; amplification</a:t>
            </a:r>
          </a:p>
          <a:p>
            <a:pPr lvl="1">
              <a:buFont typeface="Wingdings" panose="05000000000000000000" pitchFamily="2" charset="2"/>
              <a:buChar char="q"/>
            </a:pPr>
            <a:r>
              <a:rPr lang="en-GB" dirty="0"/>
              <a:t>Substitutes</a:t>
            </a:r>
          </a:p>
          <a:p>
            <a:pPr lvl="1">
              <a:buFont typeface="Wingdings" panose="05000000000000000000" pitchFamily="2" charset="2"/>
              <a:buChar char="q"/>
            </a:pPr>
            <a:r>
              <a:rPr lang="en-GB" dirty="0"/>
              <a:t>Incentives</a:t>
            </a:r>
          </a:p>
          <a:p>
            <a:pPr lvl="1">
              <a:buFont typeface="Wingdings" panose="05000000000000000000" pitchFamily="2" charset="2"/>
              <a:buChar char="q"/>
            </a:pPr>
            <a:r>
              <a:rPr lang="en-GB" dirty="0"/>
              <a:t>Liquidity</a:t>
            </a:r>
          </a:p>
          <a:p>
            <a:pPr lvl="1">
              <a:buFont typeface="Wingdings" panose="05000000000000000000" pitchFamily="2" charset="2"/>
              <a:buChar char="q"/>
            </a:pPr>
            <a:r>
              <a:rPr lang="en-GB" dirty="0"/>
              <a:t>Transparency</a:t>
            </a:r>
          </a:p>
          <a:p>
            <a:pPr lvl="1">
              <a:buFont typeface="Wingdings" panose="05000000000000000000" pitchFamily="2" charset="2"/>
              <a:buChar char="q"/>
            </a:pPr>
            <a:r>
              <a:rPr lang="en-GB" dirty="0"/>
              <a:t>Regulation</a:t>
            </a:r>
          </a:p>
          <a:p>
            <a:endParaRPr lang="en-GB" dirty="0"/>
          </a:p>
          <a:p>
            <a:endParaRPr lang="en-GB" dirty="0"/>
          </a:p>
          <a:p>
            <a:endParaRPr lang="en-US" dirty="0"/>
          </a:p>
        </p:txBody>
      </p:sp>
      <p:sp>
        <p:nvSpPr>
          <p:cNvPr id="6" name="Rectangle 5">
            <a:extLst>
              <a:ext uri="{FF2B5EF4-FFF2-40B4-BE49-F238E27FC236}">
                <a16:creationId xmlns:a16="http://schemas.microsoft.com/office/drawing/2014/main" id="{B9F36870-BDBF-4F28-8C87-CBB00738A02B}"/>
              </a:ext>
            </a:extLst>
          </p:cNvPr>
          <p:cNvSpPr/>
          <p:nvPr/>
        </p:nvSpPr>
        <p:spPr>
          <a:xfrm>
            <a:off x="190639" y="6272784"/>
            <a:ext cx="4136517" cy="276999"/>
          </a:xfrm>
          <a:prstGeom prst="rect">
            <a:avLst/>
          </a:prstGeom>
        </p:spPr>
        <p:txBody>
          <a:bodyPr wrap="none">
            <a:spAutoFit/>
          </a:bodyPr>
          <a:lstStyle/>
          <a:p>
            <a:r>
              <a:rPr lang="en-US" sz="1200" dirty="0">
                <a:hlinkClick r:id="rId3"/>
              </a:rPr>
              <a:t>https://twitter.com/johnauthers/status/993906604905988099</a:t>
            </a:r>
            <a:r>
              <a:rPr lang="en-US" sz="1200" dirty="0"/>
              <a:t> </a:t>
            </a:r>
          </a:p>
        </p:txBody>
      </p:sp>
      <p:pic>
        <p:nvPicPr>
          <p:cNvPr id="12" name="Picture 11">
            <a:extLst>
              <a:ext uri="{FF2B5EF4-FFF2-40B4-BE49-F238E27FC236}">
                <a16:creationId xmlns:a16="http://schemas.microsoft.com/office/drawing/2014/main" id="{16A61269-73CB-4989-90FB-808478D8AA5E}"/>
              </a:ext>
            </a:extLst>
          </p:cNvPr>
          <p:cNvPicPr>
            <a:picLocks noChangeAspect="1"/>
          </p:cNvPicPr>
          <p:nvPr/>
        </p:nvPicPr>
        <p:blipFill>
          <a:blip r:embed="rId4"/>
          <a:stretch>
            <a:fillRect/>
          </a:stretch>
        </p:blipFill>
        <p:spPr>
          <a:xfrm>
            <a:off x="457567" y="1952233"/>
            <a:ext cx="4540818" cy="3093811"/>
          </a:xfrm>
          <a:prstGeom prst="rect">
            <a:avLst/>
          </a:prstGeom>
          <a:effectLst>
            <a:outerShdw blurRad="50800" dist="38100" dir="13500000" sx="102000" sy="102000" algn="br" rotWithShape="0">
              <a:prstClr val="black">
                <a:alpha val="40000"/>
              </a:prstClr>
            </a:outerShdw>
          </a:effectLst>
        </p:spPr>
      </p:pic>
      <p:sp>
        <p:nvSpPr>
          <p:cNvPr id="14" name="Rectangle 13">
            <a:extLst>
              <a:ext uri="{FF2B5EF4-FFF2-40B4-BE49-F238E27FC236}">
                <a16:creationId xmlns:a16="http://schemas.microsoft.com/office/drawing/2014/main" id="{78E91DF2-9404-4896-B34B-DB7F1F5A0F26}"/>
              </a:ext>
            </a:extLst>
          </p:cNvPr>
          <p:cNvSpPr/>
          <p:nvPr/>
        </p:nvSpPr>
        <p:spPr>
          <a:xfrm>
            <a:off x="6576461" y="5177646"/>
            <a:ext cx="6096000" cy="461665"/>
          </a:xfrm>
          <a:prstGeom prst="rect">
            <a:avLst/>
          </a:prstGeom>
        </p:spPr>
        <p:txBody>
          <a:bodyPr>
            <a:spAutoFit/>
          </a:bodyPr>
          <a:lstStyle/>
          <a:p>
            <a:r>
              <a:rPr lang="en-US" sz="1200" dirty="0">
                <a:hlinkClick r:id="rId5"/>
              </a:rPr>
              <a:t>https://www.iosco.org/library/pubdocs/pdf/IOSCOPD461.pdf </a:t>
            </a:r>
          </a:p>
          <a:p>
            <a:r>
              <a:rPr lang="en-US" sz="1200" dirty="0">
                <a:hlinkClick r:id="rId5"/>
              </a:rPr>
              <a:t>http://ccmr-ocrmc.ca/wp-content/uploads/cmsa-consultation-draft-revised-en.pdf</a:t>
            </a:r>
            <a:r>
              <a:rPr lang="en-US" sz="1200" dirty="0"/>
              <a:t> </a:t>
            </a:r>
          </a:p>
        </p:txBody>
      </p:sp>
      <p:pic>
        <p:nvPicPr>
          <p:cNvPr id="8" name="Content Placeholder 7">
            <a:extLst>
              <a:ext uri="{FF2B5EF4-FFF2-40B4-BE49-F238E27FC236}">
                <a16:creationId xmlns:a16="http://schemas.microsoft.com/office/drawing/2014/main" id="{BB7DD3D3-D345-4BE9-8E1D-F813103C3B28}"/>
              </a:ext>
            </a:extLst>
          </p:cNvPr>
          <p:cNvPicPr>
            <a:picLocks noGrp="1" noChangeAspect="1"/>
          </p:cNvPicPr>
          <p:nvPr>
            <p:ph sz="half" idx="1"/>
          </p:nvPr>
        </p:nvPicPr>
        <p:blipFill>
          <a:blip r:embed="rId6"/>
          <a:stretch>
            <a:fillRect/>
          </a:stretch>
        </p:blipFill>
        <p:spPr>
          <a:xfrm>
            <a:off x="1265030" y="2636553"/>
            <a:ext cx="3921545" cy="2614363"/>
          </a:xfrm>
          <a:prstGeom prst="rect">
            <a:avLst/>
          </a:prstGeom>
          <a:effectLst>
            <a:outerShdw blurRad="50800" dist="38100" dir="13500000" sx="103000" sy="103000" algn="br" rotWithShape="0">
              <a:prstClr val="black">
                <a:alpha val="40000"/>
              </a:prstClr>
            </a:outerShdw>
          </a:effectLst>
        </p:spPr>
      </p:pic>
      <p:pic>
        <p:nvPicPr>
          <p:cNvPr id="9" name="Picture 8">
            <a:extLst>
              <a:ext uri="{FF2B5EF4-FFF2-40B4-BE49-F238E27FC236}">
                <a16:creationId xmlns:a16="http://schemas.microsoft.com/office/drawing/2014/main" id="{6337117C-F9B5-444B-8D14-7181270225F0}"/>
              </a:ext>
            </a:extLst>
          </p:cNvPr>
          <p:cNvPicPr>
            <a:picLocks noChangeAspect="1"/>
          </p:cNvPicPr>
          <p:nvPr/>
        </p:nvPicPr>
        <p:blipFill>
          <a:blip r:embed="rId7"/>
          <a:stretch>
            <a:fillRect/>
          </a:stretch>
        </p:blipFill>
        <p:spPr>
          <a:xfrm>
            <a:off x="2203974" y="3073508"/>
            <a:ext cx="4184297" cy="2789531"/>
          </a:xfrm>
          <a:prstGeom prst="rect">
            <a:avLst/>
          </a:prstGeom>
          <a:effectLst>
            <a:outerShdw blurRad="50800" dist="38100" dir="13500000" sx="103000" sy="103000" algn="br" rotWithShape="0">
              <a:prstClr val="black">
                <a:alpha val="40000"/>
              </a:prstClr>
            </a:outerShdw>
          </a:effectLst>
        </p:spPr>
      </p:pic>
    </p:spTree>
    <p:extLst>
      <p:ext uri="{BB962C8B-B14F-4D97-AF65-F5344CB8AC3E}">
        <p14:creationId xmlns:p14="http://schemas.microsoft.com/office/powerpoint/2010/main" val="239845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48C9A-39BF-48DD-9066-158DCA63FADE}"/>
              </a:ext>
            </a:extLst>
          </p:cNvPr>
          <p:cNvSpPr>
            <a:spLocks noGrp="1"/>
          </p:cNvSpPr>
          <p:nvPr>
            <p:ph type="title"/>
          </p:nvPr>
        </p:nvSpPr>
        <p:spPr/>
        <p:txBody>
          <a:bodyPr/>
          <a:lstStyle/>
          <a:p>
            <a:r>
              <a:rPr lang="en-GB" dirty="0" err="1"/>
              <a:t>Infolytika</a:t>
            </a:r>
            <a:r>
              <a:rPr lang="en-GB" dirty="0"/>
              <a:t> – Crisis modeller </a:t>
            </a:r>
            <a:endParaRPr lang="en-US" dirty="0"/>
          </a:p>
        </p:txBody>
      </p:sp>
      <p:pic>
        <p:nvPicPr>
          <p:cNvPr id="7" name="Content Placeholder 6">
            <a:extLst>
              <a:ext uri="{FF2B5EF4-FFF2-40B4-BE49-F238E27FC236}">
                <a16:creationId xmlns:a16="http://schemas.microsoft.com/office/drawing/2014/main" id="{01896878-61E9-4374-96ED-03B3E5F7087C}"/>
              </a:ext>
            </a:extLst>
          </p:cNvPr>
          <p:cNvPicPr>
            <a:picLocks noGrp="1" noChangeAspect="1"/>
          </p:cNvPicPr>
          <p:nvPr>
            <p:ph sz="half" idx="2"/>
          </p:nvPr>
        </p:nvPicPr>
        <p:blipFill>
          <a:blip r:embed="rId3"/>
          <a:stretch>
            <a:fillRect/>
          </a:stretch>
        </p:blipFill>
        <p:spPr>
          <a:xfrm>
            <a:off x="5975675" y="1932287"/>
            <a:ext cx="6041864" cy="4117571"/>
          </a:xfrm>
          <a:prstGeom prst="rect">
            <a:avLst/>
          </a:prstGeom>
          <a:effectLst>
            <a:outerShdw blurRad="50800" dist="38100" dir="13500000" sx="102000" sy="102000" algn="br" rotWithShape="0">
              <a:prstClr val="black">
                <a:alpha val="40000"/>
              </a:prstClr>
            </a:outerShdw>
          </a:effectLst>
        </p:spPr>
      </p:pic>
      <p:sp>
        <p:nvSpPr>
          <p:cNvPr id="6" name="Rectangle 5">
            <a:extLst>
              <a:ext uri="{FF2B5EF4-FFF2-40B4-BE49-F238E27FC236}">
                <a16:creationId xmlns:a16="http://schemas.microsoft.com/office/drawing/2014/main" id="{F36F894F-69B2-487D-B6A4-717ED711A570}"/>
              </a:ext>
            </a:extLst>
          </p:cNvPr>
          <p:cNvSpPr/>
          <p:nvPr/>
        </p:nvSpPr>
        <p:spPr>
          <a:xfrm>
            <a:off x="955268" y="6396335"/>
            <a:ext cx="4346959" cy="461665"/>
          </a:xfrm>
          <a:prstGeom prst="rect">
            <a:avLst/>
          </a:prstGeom>
        </p:spPr>
        <p:txBody>
          <a:bodyPr wrap="none">
            <a:spAutoFit/>
          </a:bodyPr>
          <a:lstStyle/>
          <a:p>
            <a:r>
              <a:rPr lang="en-US" sz="1200" dirty="0">
                <a:hlinkClick r:id="rId4"/>
              </a:rPr>
              <a:t>http://analytics.infolytika.com:8080/cmod/</a:t>
            </a:r>
            <a:r>
              <a:rPr lang="en-US" sz="1200" dirty="0"/>
              <a:t> </a:t>
            </a:r>
          </a:p>
          <a:p>
            <a:r>
              <a:rPr lang="en-US" sz="1200" dirty="0">
                <a:hlinkClick r:id="rId5"/>
              </a:rPr>
              <a:t>https://www.ecb.europa.eu/pub/pdf/scpwps/ecbwp1758.en.pdf</a:t>
            </a:r>
            <a:r>
              <a:rPr lang="en-US" sz="1200" dirty="0"/>
              <a:t> </a:t>
            </a:r>
          </a:p>
        </p:txBody>
      </p:sp>
      <p:sp>
        <p:nvSpPr>
          <p:cNvPr id="9" name="Content Placeholder 8">
            <a:extLst>
              <a:ext uri="{FF2B5EF4-FFF2-40B4-BE49-F238E27FC236}">
                <a16:creationId xmlns:a16="http://schemas.microsoft.com/office/drawing/2014/main" id="{FC5DF597-09D5-4B33-8536-CB498C00AB5B}"/>
              </a:ext>
            </a:extLst>
          </p:cNvPr>
          <p:cNvSpPr>
            <a:spLocks noGrp="1"/>
          </p:cNvSpPr>
          <p:nvPr>
            <p:ph sz="half" idx="1"/>
          </p:nvPr>
        </p:nvSpPr>
        <p:spPr/>
        <p:txBody>
          <a:bodyPr>
            <a:normAutofit/>
          </a:bodyPr>
          <a:lstStyle/>
          <a:p>
            <a:pPr>
              <a:buFont typeface="Wingdings" panose="05000000000000000000" pitchFamily="2" charset="2"/>
              <a:buChar char="q"/>
            </a:pPr>
            <a:r>
              <a:rPr lang="fr-FR" dirty="0"/>
              <a:t>2-class classification: </a:t>
            </a:r>
            <a:r>
              <a:rPr lang="fr-FR" dirty="0">
                <a:solidFill>
                  <a:srgbClr val="FF0000"/>
                </a:solidFill>
              </a:rPr>
              <a:t>Crisis</a:t>
            </a:r>
            <a:r>
              <a:rPr lang="fr-FR" dirty="0"/>
              <a:t> vs. </a:t>
            </a:r>
            <a:r>
              <a:rPr lang="fr-FR" dirty="0" err="1">
                <a:solidFill>
                  <a:srgbClr val="00B050"/>
                </a:solidFill>
              </a:rPr>
              <a:t>tranquil</a:t>
            </a:r>
            <a:endParaRPr lang="fr-FR" dirty="0">
              <a:solidFill>
                <a:srgbClr val="00B050"/>
              </a:solidFill>
            </a:endParaRPr>
          </a:p>
          <a:p>
            <a:pPr>
              <a:buFont typeface="Wingdings" panose="05000000000000000000" pitchFamily="2" charset="2"/>
              <a:buChar char="q"/>
            </a:pPr>
            <a:r>
              <a:rPr lang="fr-FR" dirty="0"/>
              <a:t>Need:</a:t>
            </a:r>
          </a:p>
          <a:p>
            <a:pPr lvl="1">
              <a:buFont typeface="Wingdings" panose="05000000000000000000" pitchFamily="2" charset="2"/>
              <a:buChar char="q"/>
            </a:pPr>
            <a:r>
              <a:rPr lang="en-US" dirty="0"/>
              <a:t>Dates of historical crisis occurrences</a:t>
            </a:r>
          </a:p>
          <a:p>
            <a:pPr lvl="1">
              <a:buFont typeface="Wingdings" panose="05000000000000000000" pitchFamily="2" charset="2"/>
              <a:buChar char="q"/>
            </a:pPr>
            <a:r>
              <a:rPr lang="en-US" dirty="0"/>
              <a:t>Indicators to identify sources of vulnerability</a:t>
            </a:r>
          </a:p>
          <a:p>
            <a:pPr>
              <a:buFont typeface="Wingdings" panose="05000000000000000000" pitchFamily="2" charset="2"/>
              <a:buChar char="q"/>
            </a:pPr>
            <a:r>
              <a:rPr lang="en-US" dirty="0"/>
              <a:t>Estimate the probability of being in a vulnerable state</a:t>
            </a:r>
          </a:p>
          <a:p>
            <a:pPr lvl="1">
              <a:buFont typeface="Wingdings" panose="05000000000000000000" pitchFamily="2" charset="2"/>
              <a:buChar char="q"/>
            </a:pPr>
            <a:r>
              <a:rPr lang="en-US" dirty="0"/>
              <a:t>Signaling: Monitor univariate indicators</a:t>
            </a:r>
          </a:p>
          <a:p>
            <a:pPr lvl="1">
              <a:buFont typeface="Wingdings" panose="05000000000000000000" pitchFamily="2" charset="2"/>
              <a:buChar char="q"/>
            </a:pPr>
            <a:r>
              <a:rPr lang="en-US" dirty="0"/>
              <a:t>Non/linear approaches for combining indicators </a:t>
            </a:r>
          </a:p>
          <a:p>
            <a:pPr>
              <a:buFont typeface="Wingdings" panose="05000000000000000000" pitchFamily="2" charset="2"/>
              <a:buChar char="q"/>
            </a:pPr>
            <a:r>
              <a:rPr lang="en-US" dirty="0"/>
              <a:t>Set preferences for type I/II errors</a:t>
            </a:r>
          </a:p>
        </p:txBody>
      </p:sp>
      <p:pic>
        <p:nvPicPr>
          <p:cNvPr id="3" name="Picture 2">
            <a:extLst>
              <a:ext uri="{FF2B5EF4-FFF2-40B4-BE49-F238E27FC236}">
                <a16:creationId xmlns:a16="http://schemas.microsoft.com/office/drawing/2014/main" id="{4602FC65-BF8E-405E-8468-D9B1C17E61FC}"/>
              </a:ext>
            </a:extLst>
          </p:cNvPr>
          <p:cNvPicPr>
            <a:picLocks noChangeAspect="1"/>
          </p:cNvPicPr>
          <p:nvPr/>
        </p:nvPicPr>
        <p:blipFill>
          <a:blip r:embed="rId6"/>
          <a:stretch>
            <a:fillRect/>
          </a:stretch>
        </p:blipFill>
        <p:spPr>
          <a:xfrm>
            <a:off x="8077547" y="39979"/>
            <a:ext cx="1536325" cy="1536325"/>
          </a:xfrm>
          <a:prstGeom prst="rect">
            <a:avLst/>
          </a:prstGeom>
        </p:spPr>
      </p:pic>
      <p:pic>
        <p:nvPicPr>
          <p:cNvPr id="4" name="Picture 3">
            <a:extLst>
              <a:ext uri="{FF2B5EF4-FFF2-40B4-BE49-F238E27FC236}">
                <a16:creationId xmlns:a16="http://schemas.microsoft.com/office/drawing/2014/main" id="{59EB9DBB-2EB1-4D8E-960F-B3C6E7A02522}"/>
              </a:ext>
            </a:extLst>
          </p:cNvPr>
          <p:cNvPicPr>
            <a:picLocks noChangeAspect="1"/>
          </p:cNvPicPr>
          <p:nvPr/>
        </p:nvPicPr>
        <p:blipFill>
          <a:blip r:embed="rId7"/>
          <a:stretch>
            <a:fillRect/>
          </a:stretch>
        </p:blipFill>
        <p:spPr>
          <a:xfrm>
            <a:off x="9696206" y="585216"/>
            <a:ext cx="1684663" cy="364492"/>
          </a:xfrm>
          <a:prstGeom prst="rect">
            <a:avLst/>
          </a:prstGeom>
        </p:spPr>
      </p:pic>
    </p:spTree>
    <p:extLst>
      <p:ext uri="{BB962C8B-B14F-4D97-AF65-F5344CB8AC3E}">
        <p14:creationId xmlns:p14="http://schemas.microsoft.com/office/powerpoint/2010/main" val="291081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AA63-920D-437F-A901-5DE753BC99BC}"/>
              </a:ext>
            </a:extLst>
          </p:cNvPr>
          <p:cNvSpPr>
            <a:spLocks noGrp="1"/>
          </p:cNvSpPr>
          <p:nvPr>
            <p:ph type="title"/>
          </p:nvPr>
        </p:nvSpPr>
        <p:spPr/>
        <p:txBody>
          <a:bodyPr/>
          <a:lstStyle/>
          <a:p>
            <a:r>
              <a:rPr lang="en-GB" dirty="0"/>
              <a:t>Bank of England - </a:t>
            </a:r>
            <a:r>
              <a:rPr lang="en-US" dirty="0">
                <a:effectLst/>
              </a:rPr>
              <a:t>Financial Crisis Prediction</a:t>
            </a:r>
            <a:endParaRPr lang="en-US" dirty="0"/>
          </a:p>
        </p:txBody>
      </p:sp>
      <p:sp>
        <p:nvSpPr>
          <p:cNvPr id="3" name="Content Placeholder 2">
            <a:extLst>
              <a:ext uri="{FF2B5EF4-FFF2-40B4-BE49-F238E27FC236}">
                <a16:creationId xmlns:a16="http://schemas.microsoft.com/office/drawing/2014/main" id="{2CBE9885-CCEA-4E89-86BB-3B23C8A15BE5}"/>
              </a:ext>
            </a:extLst>
          </p:cNvPr>
          <p:cNvSpPr>
            <a:spLocks noGrp="1"/>
          </p:cNvSpPr>
          <p:nvPr>
            <p:ph sz="half" idx="1"/>
          </p:nvPr>
        </p:nvSpPr>
        <p:spPr/>
        <p:txBody>
          <a:bodyPr/>
          <a:lstStyle/>
          <a:p>
            <a:r>
              <a:rPr lang="en-US" dirty="0"/>
              <a:t>Horse race across some popular models, including </a:t>
            </a:r>
          </a:p>
          <a:p>
            <a:pPr lvl="1"/>
            <a:r>
              <a:rPr lang="en-US" dirty="0"/>
              <a:t>random forests, </a:t>
            </a:r>
          </a:p>
          <a:p>
            <a:pPr lvl="1"/>
            <a:r>
              <a:rPr lang="en-US" dirty="0"/>
              <a:t>support vector machines (SVM) and </a:t>
            </a:r>
          </a:p>
          <a:p>
            <a:pPr lvl="1"/>
            <a:r>
              <a:rPr lang="en-US" dirty="0"/>
              <a:t>artificial neural networks</a:t>
            </a:r>
          </a:p>
        </p:txBody>
      </p:sp>
      <p:pic>
        <p:nvPicPr>
          <p:cNvPr id="1028" name="Picture 4">
            <a:extLst>
              <a:ext uri="{FF2B5EF4-FFF2-40B4-BE49-F238E27FC236}">
                <a16:creationId xmlns:a16="http://schemas.microsoft.com/office/drawing/2014/main" id="{94073089-707D-47AC-848B-9CE526BEED0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89638" y="2637588"/>
            <a:ext cx="4754562" cy="33195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F0804E-1491-0E4A-8DE8-58F6048DFC0D}"/>
              </a:ext>
            </a:extLst>
          </p:cNvPr>
          <p:cNvSpPr/>
          <p:nvPr/>
        </p:nvSpPr>
        <p:spPr>
          <a:xfrm>
            <a:off x="316994" y="6179549"/>
            <a:ext cx="6096000" cy="415498"/>
          </a:xfrm>
          <a:prstGeom prst="rect">
            <a:avLst/>
          </a:prstGeom>
        </p:spPr>
        <p:txBody>
          <a:bodyPr>
            <a:spAutoFit/>
          </a:bodyPr>
          <a:lstStyle/>
          <a:p>
            <a:pPr lvl="0" defTabSz="914400">
              <a:defRPr/>
            </a:pPr>
            <a:r>
              <a:rPr lang="en-US" sz="1050" dirty="0" err="1"/>
              <a:t>Bluwstein</a:t>
            </a:r>
            <a:r>
              <a:rPr lang="en-US" sz="1050" dirty="0"/>
              <a:t>, Kristina, Marcus </a:t>
            </a:r>
            <a:r>
              <a:rPr lang="en-US" sz="1050" dirty="0" err="1"/>
              <a:t>Buckmann</a:t>
            </a:r>
            <a:r>
              <a:rPr lang="en-US" sz="1050" dirty="0"/>
              <a:t>, Andreas Joseph, Miao Kang, Sujit Kapadia, and </a:t>
            </a:r>
            <a:r>
              <a:rPr lang="en-US" sz="1050" dirty="0" err="1"/>
              <a:t>Özgür</a:t>
            </a:r>
            <a:r>
              <a:rPr lang="en-US" sz="1050" dirty="0"/>
              <a:t> </a:t>
            </a:r>
            <a:r>
              <a:rPr lang="en-US" sz="1050" dirty="0" err="1"/>
              <a:t>Simsek</a:t>
            </a:r>
            <a:r>
              <a:rPr lang="en-US" sz="1050" dirty="0"/>
              <a:t>. “Credit Growth, the Yield Curve and Financial Crisis Prediction: Evidence from a Machine Learning Approach,” 2020.</a:t>
            </a:r>
          </a:p>
        </p:txBody>
      </p:sp>
    </p:spTree>
    <p:extLst>
      <p:ext uri="{BB962C8B-B14F-4D97-AF65-F5344CB8AC3E}">
        <p14:creationId xmlns:p14="http://schemas.microsoft.com/office/powerpoint/2010/main" val="16956497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C4C66818-CCDC-456D-B9B5-A5D554D301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8216BB3-39B7-4127-85BF-0838938E4A6B}"/>
              </a:ext>
            </a:extLst>
          </p:cNvPr>
          <p:cNvSpPr>
            <a:spLocks noGrp="1"/>
          </p:cNvSpPr>
          <p:nvPr>
            <p:ph type="title"/>
          </p:nvPr>
        </p:nvSpPr>
        <p:spPr>
          <a:xfrm>
            <a:off x="1024128" y="585216"/>
            <a:ext cx="4732244" cy="1499616"/>
          </a:xfrm>
        </p:spPr>
        <p:txBody>
          <a:bodyPr vert="horz" lIns="91440" tIns="45720" rIns="91440" bIns="45720" rtlCol="0" anchor="ctr">
            <a:normAutofit/>
          </a:bodyPr>
          <a:lstStyle/>
          <a:p>
            <a:r>
              <a:rPr lang="en-US" sz="3500"/>
              <a:t>Bank of England - </a:t>
            </a:r>
            <a:r>
              <a:rPr lang="en-US" sz="3500">
                <a:effectLst/>
              </a:rPr>
              <a:t>Financial Crisis Prediction</a:t>
            </a:r>
            <a:endParaRPr lang="en-US" sz="3500"/>
          </a:p>
        </p:txBody>
      </p:sp>
      <p:sp>
        <p:nvSpPr>
          <p:cNvPr id="13" name="Content Placeholder 12">
            <a:extLst>
              <a:ext uri="{FF2B5EF4-FFF2-40B4-BE49-F238E27FC236}">
                <a16:creationId xmlns:a16="http://schemas.microsoft.com/office/drawing/2014/main" id="{B30D0293-DE81-402F-B6B2-FED990029BFF}"/>
              </a:ext>
            </a:extLst>
          </p:cNvPr>
          <p:cNvSpPr>
            <a:spLocks noGrp="1"/>
          </p:cNvSpPr>
          <p:nvPr>
            <p:ph sz="half" idx="1"/>
          </p:nvPr>
        </p:nvSpPr>
        <p:spPr>
          <a:xfrm>
            <a:off x="1024129" y="2286000"/>
            <a:ext cx="4656236" cy="4023360"/>
          </a:xfrm>
        </p:spPr>
        <p:txBody>
          <a:bodyPr vert="horz" lIns="45720" tIns="45720" rIns="45720" bIns="45720" rtlCol="0">
            <a:normAutofit/>
          </a:bodyPr>
          <a:lstStyle/>
          <a:p>
            <a:endParaRPr lang="en-US"/>
          </a:p>
        </p:txBody>
      </p:sp>
      <p:sp>
        <p:nvSpPr>
          <p:cNvPr id="18" name="Rectangle 17">
            <a:extLst>
              <a:ext uri="{FF2B5EF4-FFF2-40B4-BE49-F238E27FC236}">
                <a16:creationId xmlns:a16="http://schemas.microsoft.com/office/drawing/2014/main" id="{51CAEDA1-2D9E-4101-B553-8060F59F8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3275" y="0"/>
            <a:ext cx="610545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8AF0666-DC61-45FB-A7C3-3666814B1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9" y="321731"/>
            <a:ext cx="3932506" cy="3662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D782E923-77C1-43C9-B2DA-4435FE712E9F}"/>
              </a:ext>
            </a:extLst>
          </p:cNvPr>
          <p:cNvPicPr>
            <a:picLocks noChangeAspect="1"/>
          </p:cNvPicPr>
          <p:nvPr/>
        </p:nvPicPr>
        <p:blipFill>
          <a:blip r:embed="rId2"/>
          <a:stretch>
            <a:fillRect/>
          </a:stretch>
        </p:blipFill>
        <p:spPr>
          <a:xfrm>
            <a:off x="6569894" y="1247661"/>
            <a:ext cx="3602736" cy="1810374"/>
          </a:xfrm>
          <a:prstGeom prst="rect">
            <a:avLst/>
          </a:prstGeom>
        </p:spPr>
      </p:pic>
      <p:sp>
        <p:nvSpPr>
          <p:cNvPr id="22" name="Rectangle 21">
            <a:extLst>
              <a:ext uri="{FF2B5EF4-FFF2-40B4-BE49-F238E27FC236}">
                <a16:creationId xmlns:a16="http://schemas.microsoft.com/office/drawing/2014/main" id="{EF8AA041-5690-47D3-93E9-B8DE194D7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9128" y="321732"/>
            <a:ext cx="1352695" cy="3668542"/>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2E6D62-9EA0-4821-A9F1-919E480D5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5008" y="4157447"/>
            <a:ext cx="2104750" cy="2312282"/>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39F7F10-4ADB-4678-918B-BC1498630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0625" y="4157447"/>
            <a:ext cx="3206709" cy="23122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35602CDB-4EB4-4BA5-988A-70104FAA268B}"/>
              </a:ext>
            </a:extLst>
          </p:cNvPr>
          <p:cNvPicPr>
            <a:picLocks noGrp="1" noChangeAspect="1"/>
          </p:cNvPicPr>
          <p:nvPr>
            <p:ph sz="half" idx="2"/>
          </p:nvPr>
        </p:nvPicPr>
        <p:blipFill>
          <a:blip r:embed="rId3"/>
          <a:stretch>
            <a:fillRect/>
          </a:stretch>
        </p:blipFill>
        <p:spPr>
          <a:xfrm>
            <a:off x="8833799" y="4715913"/>
            <a:ext cx="2880360" cy="1195349"/>
          </a:xfrm>
          <a:prstGeom prst="rect">
            <a:avLst/>
          </a:prstGeom>
        </p:spPr>
      </p:pic>
    </p:spTree>
    <p:extLst>
      <p:ext uri="{BB962C8B-B14F-4D97-AF65-F5344CB8AC3E}">
        <p14:creationId xmlns:p14="http://schemas.microsoft.com/office/powerpoint/2010/main" val="3238170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AAA54-3A4A-6B45-A1E7-CE9FADC9DBE2}"/>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7BAC3089-D062-9E4F-83C1-0820DAC8AA6D}"/>
              </a:ext>
            </a:extLst>
          </p:cNvPr>
          <p:cNvSpPr>
            <a:spLocks noGrp="1"/>
          </p:cNvSpPr>
          <p:nvPr>
            <p:ph sz="half" idx="1"/>
          </p:nvPr>
        </p:nvSpPr>
        <p:spPr/>
        <p:txBody>
          <a:bodyPr>
            <a:normAutofit fontScale="92500" lnSpcReduction="10000"/>
          </a:bodyPr>
          <a:lstStyle/>
          <a:p>
            <a:r>
              <a:rPr lang="en-US" dirty="0"/>
              <a:t>Timeline of historical crises</a:t>
            </a:r>
          </a:p>
          <a:p>
            <a:r>
              <a:rPr lang="en-US" dirty="0"/>
              <a:t>2008 Crisis</a:t>
            </a:r>
          </a:p>
          <a:p>
            <a:r>
              <a:rPr lang="en-US" dirty="0"/>
              <a:t>2020 Covid crisis</a:t>
            </a:r>
          </a:p>
          <a:p>
            <a:pPr lvl="1"/>
            <a:r>
              <a:rPr lang="en-US" dirty="0"/>
              <a:t>QE</a:t>
            </a:r>
          </a:p>
          <a:p>
            <a:pPr lvl="1"/>
            <a:endParaRPr lang="en-US" dirty="0"/>
          </a:p>
          <a:p>
            <a:r>
              <a:rPr lang="en-US" dirty="0"/>
              <a:t>Executive summary </a:t>
            </a:r>
          </a:p>
          <a:p>
            <a:pPr lvl="1"/>
            <a:r>
              <a:rPr lang="en-US" dirty="0"/>
              <a:t>Runnability</a:t>
            </a:r>
          </a:p>
          <a:p>
            <a:pPr lvl="2"/>
            <a:r>
              <a:rPr lang="en-US" dirty="0"/>
              <a:t>MMMFs</a:t>
            </a:r>
          </a:p>
          <a:p>
            <a:pPr lvl="2"/>
            <a:r>
              <a:rPr lang="en-US" dirty="0"/>
              <a:t>Repo</a:t>
            </a:r>
          </a:p>
          <a:p>
            <a:pPr lvl="2"/>
            <a:r>
              <a:rPr lang="en-US" dirty="0"/>
              <a:t>Stable coins</a:t>
            </a:r>
          </a:p>
          <a:p>
            <a:pPr lvl="1"/>
            <a:r>
              <a:rPr lang="en-US" dirty="0"/>
              <a:t>Central banks now dealers of last resort</a:t>
            </a:r>
          </a:p>
          <a:p>
            <a:r>
              <a:rPr lang="en-US" dirty="0"/>
              <a:t>IOSCO principles</a:t>
            </a:r>
          </a:p>
        </p:txBody>
      </p:sp>
      <p:sp>
        <p:nvSpPr>
          <p:cNvPr id="4" name="Content Placeholder 3">
            <a:extLst>
              <a:ext uri="{FF2B5EF4-FFF2-40B4-BE49-F238E27FC236}">
                <a16:creationId xmlns:a16="http://schemas.microsoft.com/office/drawing/2014/main" id="{A6BCF12E-A487-A14F-B4B7-67F8733FE062}"/>
              </a:ext>
            </a:extLst>
          </p:cNvPr>
          <p:cNvSpPr>
            <a:spLocks noGrp="1"/>
          </p:cNvSpPr>
          <p:nvPr>
            <p:ph sz="half" idx="2"/>
          </p:nvPr>
        </p:nvSpPr>
        <p:spPr/>
        <p:txBody>
          <a:bodyPr>
            <a:normAutofit fontScale="92500" lnSpcReduction="10000"/>
          </a:bodyPr>
          <a:lstStyle/>
          <a:p>
            <a:r>
              <a:rPr lang="en-US" dirty="0"/>
              <a:t>Indicators</a:t>
            </a:r>
          </a:p>
          <a:p>
            <a:r>
              <a:rPr lang="en-US" dirty="0"/>
              <a:t>Stress indices</a:t>
            </a:r>
          </a:p>
          <a:p>
            <a:r>
              <a:rPr lang="en-US" dirty="0"/>
              <a:t>Perry </a:t>
            </a:r>
            <a:r>
              <a:rPr lang="en-US" dirty="0" err="1"/>
              <a:t>Mehrling</a:t>
            </a:r>
            <a:endParaRPr lang="en-US" dirty="0"/>
          </a:p>
          <a:p>
            <a:r>
              <a:rPr lang="en-US" dirty="0"/>
              <a:t>Hyman Minsky</a:t>
            </a:r>
          </a:p>
          <a:p>
            <a:r>
              <a:rPr lang="en-US" dirty="0"/>
              <a:t>William White</a:t>
            </a:r>
          </a:p>
          <a:p>
            <a:pPr lvl="1"/>
            <a:endParaRPr lang="en-US" dirty="0"/>
          </a:p>
          <a:p>
            <a:endParaRPr lang="en-US" dirty="0"/>
          </a:p>
        </p:txBody>
      </p:sp>
    </p:spTree>
    <p:extLst>
      <p:ext uri="{BB962C8B-B14F-4D97-AF65-F5344CB8AC3E}">
        <p14:creationId xmlns:p14="http://schemas.microsoft.com/office/powerpoint/2010/main" val="3611022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D6EA-F2F7-478A-8361-EBAE1377142C}"/>
              </a:ext>
            </a:extLst>
          </p:cNvPr>
          <p:cNvSpPr>
            <a:spLocks noGrp="1"/>
          </p:cNvSpPr>
          <p:nvPr>
            <p:ph type="title"/>
          </p:nvPr>
        </p:nvSpPr>
        <p:spPr>
          <a:xfrm>
            <a:off x="1024127" y="368894"/>
            <a:ext cx="9720072" cy="1499616"/>
          </a:xfrm>
        </p:spPr>
        <p:txBody>
          <a:bodyPr/>
          <a:lstStyle/>
          <a:p>
            <a:r>
              <a:rPr lang="en-GB" dirty="0"/>
              <a:t>Binary classification - credit risk</a:t>
            </a:r>
            <a:endParaRPr lang="en-US" dirty="0"/>
          </a:p>
        </p:txBody>
      </p:sp>
      <p:sp>
        <p:nvSpPr>
          <p:cNvPr id="4" name="Content Placeholder 3">
            <a:extLst>
              <a:ext uri="{FF2B5EF4-FFF2-40B4-BE49-F238E27FC236}">
                <a16:creationId xmlns:a16="http://schemas.microsoft.com/office/drawing/2014/main" id="{7854B9F2-22B9-4F72-B9AE-C04A2906AB60}"/>
              </a:ext>
            </a:extLst>
          </p:cNvPr>
          <p:cNvSpPr>
            <a:spLocks noGrp="1"/>
          </p:cNvSpPr>
          <p:nvPr>
            <p:ph sz="half" idx="2"/>
          </p:nvPr>
        </p:nvSpPr>
        <p:spPr>
          <a:xfrm>
            <a:off x="6109358" y="1680571"/>
            <a:ext cx="2577164" cy="2080947"/>
          </a:xfrm>
        </p:spPr>
        <p:txBody>
          <a:bodyPr>
            <a:normAutofit fontScale="92500" lnSpcReduction="10000"/>
          </a:bodyPr>
          <a:lstStyle/>
          <a:p>
            <a:r>
              <a:rPr lang="en-US" b="1" dirty="0"/>
              <a:t>Azure Machine Learning Studio</a:t>
            </a:r>
            <a:br>
              <a:rPr lang="en-US" b="1" dirty="0"/>
            </a:br>
            <a:r>
              <a:rPr lang="en-US" dirty="0"/>
              <a:t>is a GUI IDE for constructing Machine Learning workflow on Azure</a:t>
            </a:r>
          </a:p>
          <a:p>
            <a:r>
              <a:rPr lang="en-GB" dirty="0"/>
              <a:t>A</a:t>
            </a:r>
            <a:r>
              <a:rPr lang="en-US" dirty="0" err="1"/>
              <a:t>lternatives</a:t>
            </a:r>
            <a:r>
              <a:rPr lang="en-US" dirty="0"/>
              <a:t>: </a:t>
            </a:r>
          </a:p>
        </p:txBody>
      </p:sp>
      <p:pic>
        <p:nvPicPr>
          <p:cNvPr id="6" name="Picture 5">
            <a:extLst>
              <a:ext uri="{FF2B5EF4-FFF2-40B4-BE49-F238E27FC236}">
                <a16:creationId xmlns:a16="http://schemas.microsoft.com/office/drawing/2014/main" id="{FEC00C3A-1229-4F7A-81F5-C6C0C2E45E43}"/>
              </a:ext>
            </a:extLst>
          </p:cNvPr>
          <p:cNvPicPr>
            <a:picLocks noChangeAspect="1"/>
          </p:cNvPicPr>
          <p:nvPr/>
        </p:nvPicPr>
        <p:blipFill>
          <a:blip r:embed="rId3"/>
          <a:stretch>
            <a:fillRect/>
          </a:stretch>
        </p:blipFill>
        <p:spPr>
          <a:xfrm>
            <a:off x="320606" y="1680571"/>
            <a:ext cx="4725655" cy="3003905"/>
          </a:xfrm>
          <a:prstGeom prst="rect">
            <a:avLst/>
          </a:prstGeom>
          <a:effectLst>
            <a:outerShdw blurRad="50800" dist="38100" dir="13500000" sx="103000" sy="103000" algn="br" rotWithShape="0">
              <a:prstClr val="black">
                <a:alpha val="40000"/>
              </a:prstClr>
            </a:outerShdw>
          </a:effectLst>
        </p:spPr>
      </p:pic>
      <p:pic>
        <p:nvPicPr>
          <p:cNvPr id="7" name="Picture 6">
            <a:extLst>
              <a:ext uri="{FF2B5EF4-FFF2-40B4-BE49-F238E27FC236}">
                <a16:creationId xmlns:a16="http://schemas.microsoft.com/office/drawing/2014/main" id="{8F7BBC7A-EE96-4B57-803A-50169EECEBE6}"/>
              </a:ext>
            </a:extLst>
          </p:cNvPr>
          <p:cNvPicPr>
            <a:picLocks noChangeAspect="1"/>
          </p:cNvPicPr>
          <p:nvPr/>
        </p:nvPicPr>
        <p:blipFill>
          <a:blip r:embed="rId4"/>
          <a:stretch>
            <a:fillRect/>
          </a:stretch>
        </p:blipFill>
        <p:spPr>
          <a:xfrm>
            <a:off x="975697" y="2509758"/>
            <a:ext cx="4317733" cy="3287419"/>
          </a:xfrm>
          <a:prstGeom prst="rect">
            <a:avLst/>
          </a:prstGeom>
          <a:effectLst>
            <a:outerShdw blurRad="50800" dist="38100" dir="13500000" sx="103000" sy="103000" algn="br" rotWithShape="0">
              <a:prstClr val="black">
                <a:alpha val="40000"/>
              </a:prstClr>
            </a:outerShdw>
          </a:effectLst>
        </p:spPr>
      </p:pic>
      <p:pic>
        <p:nvPicPr>
          <p:cNvPr id="5" name="Content Placeholder 4">
            <a:extLst>
              <a:ext uri="{FF2B5EF4-FFF2-40B4-BE49-F238E27FC236}">
                <a16:creationId xmlns:a16="http://schemas.microsoft.com/office/drawing/2014/main" id="{208AF0ED-49D9-4AB8-BE1A-D59EB74B63E6}"/>
              </a:ext>
            </a:extLst>
          </p:cNvPr>
          <p:cNvPicPr>
            <a:picLocks noGrp="1" noChangeAspect="1"/>
          </p:cNvPicPr>
          <p:nvPr>
            <p:ph sz="half" idx="1"/>
          </p:nvPr>
        </p:nvPicPr>
        <p:blipFill>
          <a:blip r:embed="rId5"/>
          <a:stretch>
            <a:fillRect/>
          </a:stretch>
        </p:blipFill>
        <p:spPr>
          <a:xfrm>
            <a:off x="1791625" y="3564362"/>
            <a:ext cx="3849750" cy="2887312"/>
          </a:xfrm>
          <a:prstGeom prst="rect">
            <a:avLst/>
          </a:prstGeom>
          <a:effectLst>
            <a:outerShdw blurRad="50800" dist="38100" dir="13500000" sx="103000" sy="103000" algn="br" rotWithShape="0">
              <a:prstClr val="black">
                <a:alpha val="40000"/>
              </a:prstClr>
            </a:outerShdw>
          </a:effectLst>
        </p:spPr>
      </p:pic>
      <p:pic>
        <p:nvPicPr>
          <p:cNvPr id="8" name="Picture 7">
            <a:extLst>
              <a:ext uri="{FF2B5EF4-FFF2-40B4-BE49-F238E27FC236}">
                <a16:creationId xmlns:a16="http://schemas.microsoft.com/office/drawing/2014/main" id="{738DB697-2649-4062-B5FD-0675829A0A68}"/>
              </a:ext>
            </a:extLst>
          </p:cNvPr>
          <p:cNvPicPr>
            <a:picLocks noChangeAspect="1"/>
          </p:cNvPicPr>
          <p:nvPr/>
        </p:nvPicPr>
        <p:blipFill>
          <a:blip r:embed="rId6"/>
          <a:stretch>
            <a:fillRect/>
          </a:stretch>
        </p:blipFill>
        <p:spPr>
          <a:xfrm>
            <a:off x="7950760" y="1753798"/>
            <a:ext cx="604862" cy="604862"/>
          </a:xfrm>
          <a:prstGeom prst="rect">
            <a:avLst/>
          </a:prstGeom>
        </p:spPr>
      </p:pic>
      <p:pic>
        <p:nvPicPr>
          <p:cNvPr id="10" name="Picture 9">
            <a:extLst>
              <a:ext uri="{FF2B5EF4-FFF2-40B4-BE49-F238E27FC236}">
                <a16:creationId xmlns:a16="http://schemas.microsoft.com/office/drawing/2014/main" id="{01A70AD2-6CE9-45E4-887F-4280A260DCD1}"/>
              </a:ext>
            </a:extLst>
          </p:cNvPr>
          <p:cNvPicPr>
            <a:picLocks noChangeAspect="1"/>
          </p:cNvPicPr>
          <p:nvPr/>
        </p:nvPicPr>
        <p:blipFill>
          <a:blip r:embed="rId7"/>
          <a:stretch>
            <a:fillRect/>
          </a:stretch>
        </p:blipFill>
        <p:spPr>
          <a:xfrm>
            <a:off x="9077955" y="1246254"/>
            <a:ext cx="2793439" cy="2793439"/>
          </a:xfrm>
          <a:prstGeom prst="rect">
            <a:avLst/>
          </a:prstGeom>
          <a:effectLst>
            <a:outerShdw blurRad="50800" dist="38100" dir="13500000" sx="103000" sy="103000" algn="br" rotWithShape="0">
              <a:prstClr val="black">
                <a:alpha val="40000"/>
              </a:prstClr>
            </a:outerShdw>
          </a:effectLst>
        </p:spPr>
      </p:pic>
      <p:pic>
        <p:nvPicPr>
          <p:cNvPr id="11" name="Picture 10">
            <a:extLst>
              <a:ext uri="{FF2B5EF4-FFF2-40B4-BE49-F238E27FC236}">
                <a16:creationId xmlns:a16="http://schemas.microsoft.com/office/drawing/2014/main" id="{B473A4AE-7F5D-42CB-B4E6-928F03039CC3}"/>
              </a:ext>
            </a:extLst>
          </p:cNvPr>
          <p:cNvPicPr>
            <a:picLocks noChangeAspect="1"/>
          </p:cNvPicPr>
          <p:nvPr/>
        </p:nvPicPr>
        <p:blipFill>
          <a:blip r:embed="rId8"/>
          <a:stretch>
            <a:fillRect/>
          </a:stretch>
        </p:blipFill>
        <p:spPr>
          <a:xfrm>
            <a:off x="6109358" y="4136955"/>
            <a:ext cx="5657248" cy="2080947"/>
          </a:xfrm>
          <a:prstGeom prst="rect">
            <a:avLst/>
          </a:prstGeom>
          <a:effectLst>
            <a:outerShdw blurRad="50800" dist="38100" dir="13500000" sx="103000" sy="103000" algn="br" rotWithShape="0">
              <a:prstClr val="black">
                <a:alpha val="40000"/>
              </a:prstClr>
            </a:outerShdw>
          </a:effectLst>
        </p:spPr>
      </p:pic>
      <p:sp>
        <p:nvSpPr>
          <p:cNvPr id="12" name="Rectangle 11">
            <a:extLst>
              <a:ext uri="{FF2B5EF4-FFF2-40B4-BE49-F238E27FC236}">
                <a16:creationId xmlns:a16="http://schemas.microsoft.com/office/drawing/2014/main" id="{1B0CFF4C-07EA-4A49-ACDB-071B25378075}"/>
              </a:ext>
            </a:extLst>
          </p:cNvPr>
          <p:cNvSpPr/>
          <p:nvPr/>
        </p:nvSpPr>
        <p:spPr>
          <a:xfrm>
            <a:off x="6109358" y="6308138"/>
            <a:ext cx="6096000" cy="276999"/>
          </a:xfrm>
          <a:prstGeom prst="rect">
            <a:avLst/>
          </a:prstGeom>
        </p:spPr>
        <p:txBody>
          <a:bodyPr>
            <a:spAutoFit/>
          </a:bodyPr>
          <a:lstStyle/>
          <a:p>
            <a:r>
              <a:rPr lang="en-US" sz="1200" dirty="0">
                <a:hlinkClick r:id="rId9"/>
              </a:rPr>
              <a:t>https://gallery.azure.ai/Experiment/Binary-Classfication-Credit-risk-prediction-5</a:t>
            </a:r>
            <a:r>
              <a:rPr lang="en-US" sz="1200" dirty="0"/>
              <a:t> </a:t>
            </a:r>
          </a:p>
        </p:txBody>
      </p:sp>
      <p:pic>
        <p:nvPicPr>
          <p:cNvPr id="14" name="Picture 13">
            <a:extLst>
              <a:ext uri="{FF2B5EF4-FFF2-40B4-BE49-F238E27FC236}">
                <a16:creationId xmlns:a16="http://schemas.microsoft.com/office/drawing/2014/main" id="{7BD40E7E-76D9-4985-8D75-41D50B6BCDE9}"/>
              </a:ext>
            </a:extLst>
          </p:cNvPr>
          <p:cNvPicPr>
            <a:picLocks noChangeAspect="1"/>
          </p:cNvPicPr>
          <p:nvPr/>
        </p:nvPicPr>
        <p:blipFill>
          <a:blip r:embed="rId10"/>
          <a:stretch>
            <a:fillRect/>
          </a:stretch>
        </p:blipFill>
        <p:spPr>
          <a:xfrm>
            <a:off x="11074795" y="3374560"/>
            <a:ext cx="717727" cy="710251"/>
          </a:xfrm>
          <a:prstGeom prst="rect">
            <a:avLst/>
          </a:prstGeom>
          <a:effectLst>
            <a:outerShdw blurRad="50800" dist="38100" dir="13500000" sx="107000" sy="107000" algn="br" rotWithShape="0">
              <a:prstClr val="black">
                <a:alpha val="40000"/>
              </a:prstClr>
            </a:outerShdw>
          </a:effectLst>
        </p:spPr>
      </p:pic>
      <p:sp>
        <p:nvSpPr>
          <p:cNvPr id="3" name="Rectangle 2">
            <a:extLst>
              <a:ext uri="{FF2B5EF4-FFF2-40B4-BE49-F238E27FC236}">
                <a16:creationId xmlns:a16="http://schemas.microsoft.com/office/drawing/2014/main" id="{55C67737-991C-2A42-A334-A2C3DA2F210F}"/>
              </a:ext>
            </a:extLst>
          </p:cNvPr>
          <p:cNvSpPr/>
          <p:nvPr/>
        </p:nvSpPr>
        <p:spPr>
          <a:xfrm>
            <a:off x="320606" y="6433445"/>
            <a:ext cx="2712602" cy="246221"/>
          </a:xfrm>
          <a:prstGeom prst="rect">
            <a:avLst/>
          </a:prstGeom>
        </p:spPr>
        <p:txBody>
          <a:bodyPr wrap="none">
            <a:spAutoFit/>
          </a:bodyPr>
          <a:lstStyle/>
          <a:p>
            <a:r>
              <a:rPr lang="en-CA" sz="1000" u="sng" dirty="0">
                <a:solidFill>
                  <a:srgbClr val="1A0DAB"/>
                </a:solidFill>
                <a:latin typeface="arial" panose="020B0604020202020204" pitchFamily="34" charset="0"/>
                <a:hlinkClick r:id="rId11"/>
              </a:rPr>
              <a:t>Receiver operating characteristic - Wikipedia</a:t>
            </a:r>
            <a:endParaRPr lang="en-CA" sz="1000" b="0" i="0" u="sng" dirty="0">
              <a:solidFill>
                <a:srgbClr val="1A0DAB"/>
              </a:solidFill>
              <a:effectLst/>
              <a:latin typeface="arial" panose="020B0604020202020204" pitchFamily="34" charset="0"/>
              <a:hlinkClick r:id="rId11"/>
            </a:endParaRPr>
          </a:p>
        </p:txBody>
      </p:sp>
    </p:spTree>
    <p:extLst>
      <p:ext uri="{BB962C8B-B14F-4D97-AF65-F5344CB8AC3E}">
        <p14:creationId xmlns:p14="http://schemas.microsoft.com/office/powerpoint/2010/main" val="342433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89D8-F876-4120-8590-31AFD3F090E8}"/>
              </a:ext>
            </a:extLst>
          </p:cNvPr>
          <p:cNvSpPr>
            <a:spLocks noGrp="1"/>
          </p:cNvSpPr>
          <p:nvPr>
            <p:ph type="title"/>
          </p:nvPr>
        </p:nvSpPr>
        <p:spPr/>
        <p:txBody>
          <a:bodyPr/>
          <a:lstStyle/>
          <a:p>
            <a:r>
              <a:rPr lang="en-GB" dirty="0"/>
              <a:t>Further reading</a:t>
            </a:r>
            <a:endParaRPr lang="en-US" dirty="0"/>
          </a:p>
        </p:txBody>
      </p:sp>
      <p:sp>
        <p:nvSpPr>
          <p:cNvPr id="3" name="Content Placeholder 2">
            <a:extLst>
              <a:ext uri="{FF2B5EF4-FFF2-40B4-BE49-F238E27FC236}">
                <a16:creationId xmlns:a16="http://schemas.microsoft.com/office/drawing/2014/main" id="{55C9A915-D72A-4558-9B5A-EBFE749271F0}"/>
              </a:ext>
            </a:extLst>
          </p:cNvPr>
          <p:cNvSpPr>
            <a:spLocks noGrp="1"/>
          </p:cNvSpPr>
          <p:nvPr>
            <p:ph sz="half" idx="1"/>
          </p:nvPr>
        </p:nvSpPr>
        <p:spPr/>
        <p:txBody>
          <a:bodyPr>
            <a:normAutofit fontScale="55000" lnSpcReduction="20000"/>
          </a:bodyPr>
          <a:lstStyle/>
          <a:p>
            <a:r>
              <a:rPr lang="en-US" dirty="0" err="1">
                <a:effectLst/>
              </a:rPr>
              <a:t>BankUnderground</a:t>
            </a:r>
            <a:r>
              <a:rPr lang="en-US" dirty="0">
                <a:effectLst/>
              </a:rPr>
              <a:t>. “</a:t>
            </a:r>
            <a:r>
              <a:rPr lang="en-US" dirty="0" err="1">
                <a:effectLst/>
              </a:rPr>
              <a:t>Wir</a:t>
            </a:r>
            <a:r>
              <a:rPr lang="en-US" dirty="0">
                <a:effectLst/>
              </a:rPr>
              <a:t> Sind Die </a:t>
            </a:r>
            <a:r>
              <a:rPr lang="en-US" dirty="0" err="1">
                <a:effectLst/>
              </a:rPr>
              <a:t>Roboter</a:t>
            </a:r>
            <a:r>
              <a:rPr lang="en-US" dirty="0">
                <a:effectLst/>
              </a:rPr>
              <a:t>: Can We Predict Financial Crises?” </a:t>
            </a:r>
            <a:r>
              <a:rPr lang="en-US" i="1" dirty="0">
                <a:effectLst/>
              </a:rPr>
              <a:t>Bank Underground</a:t>
            </a:r>
            <a:r>
              <a:rPr lang="en-US" dirty="0">
                <a:effectLst/>
              </a:rPr>
              <a:t> (blog), October 2, 2020. </a:t>
            </a:r>
            <a:r>
              <a:rPr lang="en-US" dirty="0">
                <a:effectLst/>
                <a:hlinkClick r:id="rId2"/>
              </a:rPr>
              <a:t>https://bankunderground.co.uk/2020/10/02/wir-sind-die-roboter-can-we-predict-financial-crises/</a:t>
            </a:r>
            <a:r>
              <a:rPr lang="en-US" dirty="0">
                <a:effectLst/>
              </a:rPr>
              <a:t>.</a:t>
            </a:r>
          </a:p>
          <a:p>
            <a:r>
              <a:rPr lang="en-US" dirty="0" err="1">
                <a:effectLst/>
              </a:rPr>
              <a:t>Bedock</a:t>
            </a:r>
            <a:r>
              <a:rPr lang="en-US" dirty="0">
                <a:effectLst/>
              </a:rPr>
              <a:t>, Nathan, and Dalibor </a:t>
            </a:r>
            <a:r>
              <a:rPr lang="en-US" dirty="0" err="1">
                <a:effectLst/>
              </a:rPr>
              <a:t>Stevanović</a:t>
            </a:r>
            <a:r>
              <a:rPr lang="en-US" dirty="0">
                <a:effectLst/>
              </a:rPr>
              <a:t>. “An Empirical Study of Credit Shock Transmission in a Small Open Economy.” </a:t>
            </a:r>
            <a:r>
              <a:rPr lang="en-US" i="1" dirty="0">
                <a:effectLst/>
              </a:rPr>
              <a:t>Canadian Journal of Economics/Revue Canadienne </a:t>
            </a:r>
            <a:r>
              <a:rPr lang="en-US" i="1" dirty="0" err="1">
                <a:effectLst/>
              </a:rPr>
              <a:t>d’économique</a:t>
            </a:r>
            <a:r>
              <a:rPr lang="en-US" dirty="0">
                <a:effectLst/>
              </a:rPr>
              <a:t> 50, no. 2 (2017): 541–70. </a:t>
            </a:r>
            <a:r>
              <a:rPr lang="en-US" dirty="0">
                <a:effectLst/>
                <a:hlinkClick r:id="rId3"/>
              </a:rPr>
              <a:t>https://www.stevanovic.uqam.ca/BS_CreditShockCanadaFAVARMA.pdf</a:t>
            </a:r>
            <a:r>
              <a:rPr lang="en-US" dirty="0">
                <a:effectLst/>
              </a:rPr>
              <a:t>.</a:t>
            </a:r>
          </a:p>
          <a:p>
            <a:r>
              <a:rPr lang="en-US" dirty="0" err="1">
                <a:effectLst/>
              </a:rPr>
              <a:t>Bluwstein</a:t>
            </a:r>
            <a:r>
              <a:rPr lang="en-US" dirty="0">
                <a:effectLst/>
              </a:rPr>
              <a:t>, Kristina, Marcus </a:t>
            </a:r>
            <a:r>
              <a:rPr lang="en-US" dirty="0" err="1">
                <a:effectLst/>
              </a:rPr>
              <a:t>Buckmann</a:t>
            </a:r>
            <a:r>
              <a:rPr lang="en-US" dirty="0">
                <a:effectLst/>
              </a:rPr>
              <a:t>, Andreas Joseph, Miao Kang, Sujit Kapadia, and </a:t>
            </a:r>
            <a:r>
              <a:rPr lang="en-US" dirty="0" err="1">
                <a:effectLst/>
              </a:rPr>
              <a:t>Özgür</a:t>
            </a:r>
            <a:r>
              <a:rPr lang="en-US" dirty="0">
                <a:effectLst/>
              </a:rPr>
              <a:t> </a:t>
            </a:r>
            <a:r>
              <a:rPr lang="en-US" dirty="0" err="1">
                <a:effectLst/>
              </a:rPr>
              <a:t>Simsek</a:t>
            </a:r>
            <a:r>
              <a:rPr lang="en-US" dirty="0">
                <a:effectLst/>
              </a:rPr>
              <a:t>. “Credit Growth, the Yield Curve and Financial Crisis Prediction: Evidence from a Machine Learning Approach,” 2020.</a:t>
            </a:r>
          </a:p>
          <a:p>
            <a:r>
              <a:rPr lang="en-US" dirty="0">
                <a:effectLst/>
              </a:rPr>
              <a:t>Boivin, Jean, Marc P. </a:t>
            </a:r>
            <a:r>
              <a:rPr lang="en-US" dirty="0" err="1">
                <a:effectLst/>
              </a:rPr>
              <a:t>Giannoni</a:t>
            </a:r>
            <a:r>
              <a:rPr lang="en-US" dirty="0">
                <a:effectLst/>
              </a:rPr>
              <a:t>, and Dalibor </a:t>
            </a:r>
            <a:r>
              <a:rPr lang="en-US" dirty="0" err="1">
                <a:effectLst/>
              </a:rPr>
              <a:t>Stevanović</a:t>
            </a:r>
            <a:r>
              <a:rPr lang="en-US" dirty="0">
                <a:effectLst/>
              </a:rPr>
              <a:t>. “Dynamic Effects of Credit Shocks in a Data-Rich Environment.” </a:t>
            </a:r>
            <a:r>
              <a:rPr lang="en-US" i="1" dirty="0">
                <a:effectLst/>
              </a:rPr>
              <a:t>Journal of Business &amp; Economic Statistics</a:t>
            </a:r>
            <a:r>
              <a:rPr lang="en-US" dirty="0">
                <a:effectLst/>
              </a:rPr>
              <a:t> 38, no. 2 (2020): 272–84.</a:t>
            </a:r>
          </a:p>
          <a:p>
            <a:r>
              <a:rPr lang="en-US" dirty="0">
                <a:effectLst/>
              </a:rPr>
              <a:t>Coulombe, Philippe Goulet, Maxime Leroux, Dalibor Stevanovic, and Stéphane </a:t>
            </a:r>
            <a:r>
              <a:rPr lang="en-US" dirty="0" err="1">
                <a:effectLst/>
              </a:rPr>
              <a:t>Surprenant</a:t>
            </a:r>
            <a:r>
              <a:rPr lang="en-US" dirty="0">
                <a:effectLst/>
              </a:rPr>
              <a:t>. “How Is Machine Learning Useful for Macroeconomic Forecasting?” </a:t>
            </a:r>
            <a:r>
              <a:rPr lang="en-US" i="1" dirty="0" err="1">
                <a:effectLst/>
              </a:rPr>
              <a:t>ArXiv</a:t>
            </a:r>
            <a:r>
              <a:rPr lang="en-US" i="1" dirty="0">
                <a:effectLst/>
              </a:rPr>
              <a:t> Preprint ArXiv:2008.12477</a:t>
            </a:r>
            <a:r>
              <a:rPr lang="en-US" dirty="0">
                <a:effectLst/>
              </a:rPr>
              <a:t>, 2020.</a:t>
            </a:r>
          </a:p>
          <a:p>
            <a:r>
              <a:rPr lang="en-US" dirty="0" err="1">
                <a:effectLst/>
              </a:rPr>
              <a:t>Foroni</a:t>
            </a:r>
            <a:r>
              <a:rPr lang="en-US" dirty="0">
                <a:effectLst/>
              </a:rPr>
              <a:t>, Claudia, Massimiliano </a:t>
            </a:r>
            <a:r>
              <a:rPr lang="en-US" dirty="0" err="1">
                <a:effectLst/>
              </a:rPr>
              <a:t>Marcellino</a:t>
            </a:r>
            <a:r>
              <a:rPr lang="en-US" dirty="0">
                <a:effectLst/>
              </a:rPr>
              <a:t>, and Dalibor Stevanovic. “Forecasting the Covid-19 Recession and Recovery: Lessons from the Financial Crisis.” CIRANO, 2020.</a:t>
            </a:r>
          </a:p>
          <a:p>
            <a:endParaRPr lang="en-US" dirty="0"/>
          </a:p>
        </p:txBody>
      </p:sp>
      <p:sp>
        <p:nvSpPr>
          <p:cNvPr id="4" name="Content Placeholder 3">
            <a:extLst>
              <a:ext uri="{FF2B5EF4-FFF2-40B4-BE49-F238E27FC236}">
                <a16:creationId xmlns:a16="http://schemas.microsoft.com/office/drawing/2014/main" id="{453D7D78-9E4B-4503-8D97-8F83FAB99169}"/>
              </a:ext>
            </a:extLst>
          </p:cNvPr>
          <p:cNvSpPr>
            <a:spLocks noGrp="1"/>
          </p:cNvSpPr>
          <p:nvPr>
            <p:ph sz="half" idx="2"/>
          </p:nvPr>
        </p:nvSpPr>
        <p:spPr/>
        <p:txBody>
          <a:bodyPr>
            <a:normAutofit fontScale="55000" lnSpcReduction="20000"/>
          </a:bodyPr>
          <a:lstStyle/>
          <a:p>
            <a:r>
              <a:rPr lang="en-US" dirty="0">
                <a:effectLst/>
              </a:rPr>
              <a:t>———. “Forecasting the COVID-19 Recession and Recovery: Lessons from the Financial Crisis.” </a:t>
            </a:r>
            <a:r>
              <a:rPr lang="en-US" i="1" dirty="0" err="1">
                <a:effectLst/>
              </a:rPr>
              <a:t>VoxEU.Org</a:t>
            </a:r>
            <a:r>
              <a:rPr lang="en-US" dirty="0">
                <a:effectLst/>
              </a:rPr>
              <a:t> (blog), September 29, 2020. </a:t>
            </a:r>
            <a:r>
              <a:rPr lang="en-US" dirty="0">
                <a:effectLst/>
                <a:hlinkClick r:id="rId4"/>
              </a:rPr>
              <a:t>https://voxeu.org/article/forecasting-covid-19-recession-and-recovery</a:t>
            </a:r>
            <a:r>
              <a:rPr lang="en-US" dirty="0">
                <a:effectLst/>
              </a:rPr>
              <a:t>.</a:t>
            </a:r>
          </a:p>
          <a:p>
            <a:r>
              <a:rPr lang="en-US" dirty="0">
                <a:effectLst/>
              </a:rPr>
              <a:t>Fortin-Gagnon, Olivier, Maxime Leroux, Dalibor Stevanovic, and Stéphane </a:t>
            </a:r>
            <a:r>
              <a:rPr lang="en-US" dirty="0" err="1">
                <a:effectLst/>
              </a:rPr>
              <a:t>Surprenant</a:t>
            </a:r>
            <a:r>
              <a:rPr lang="en-US" dirty="0">
                <a:effectLst/>
              </a:rPr>
              <a:t>. “A Large Canadian Database for Macroeconomic Analysis,” 2020. </a:t>
            </a:r>
            <a:r>
              <a:rPr lang="en-US" dirty="0">
                <a:effectLst/>
                <a:hlinkClick r:id="rId5"/>
              </a:rPr>
              <a:t>https://www.stevanovic.uqam.ca/FLSS_CAN_MD.pdf</a:t>
            </a:r>
            <a:r>
              <a:rPr lang="en-US" dirty="0">
                <a:effectLst/>
              </a:rPr>
              <a:t>.</a:t>
            </a:r>
          </a:p>
          <a:p>
            <a:r>
              <a:rPr lang="en-US" dirty="0" err="1">
                <a:effectLst/>
              </a:rPr>
              <a:t>Fouliard</a:t>
            </a:r>
            <a:r>
              <a:rPr lang="en-US" dirty="0">
                <a:effectLst/>
              </a:rPr>
              <a:t>, Jeremy, Michael Howell, and Hélène Rey. “Answering the Queen: Machine Learning and Financial Crises.” National Bureau of Economic Research, January 4, 2021. </a:t>
            </a:r>
            <a:r>
              <a:rPr lang="en-US" dirty="0">
                <a:effectLst/>
                <a:hlinkClick r:id="rId6"/>
              </a:rPr>
              <a:t>https://doi.org/10.3386/w28302</a:t>
            </a:r>
            <a:r>
              <a:rPr lang="en-US" dirty="0">
                <a:effectLst/>
              </a:rPr>
              <a:t>.</a:t>
            </a:r>
          </a:p>
          <a:p>
            <a:r>
              <a:rPr lang="en-US" dirty="0" err="1">
                <a:effectLst/>
              </a:rPr>
              <a:t>Holopainen</a:t>
            </a:r>
            <a:r>
              <a:rPr lang="en-US" dirty="0">
                <a:effectLst/>
              </a:rPr>
              <a:t>, Markus, and Peter Sarlin. “Toward Robust Early-Warning Models: A Horse Race, Ensembles and Model Uncertainty,” 2016. </a:t>
            </a:r>
            <a:r>
              <a:rPr lang="en-US" dirty="0">
                <a:effectLst/>
                <a:hlinkClick r:id="rId7"/>
              </a:rPr>
              <a:t>http://papers.ssrn.com/sol3/papers.cfm?abstract_id=2778530</a:t>
            </a:r>
            <a:r>
              <a:rPr lang="en-US" dirty="0">
                <a:effectLst/>
              </a:rPr>
              <a:t>.</a:t>
            </a:r>
          </a:p>
          <a:p>
            <a:r>
              <a:rPr lang="en-US" dirty="0">
                <a:effectLst/>
              </a:rPr>
              <a:t>Lang, Jan Hannes, </a:t>
            </a:r>
            <a:r>
              <a:rPr lang="en-US" dirty="0" err="1">
                <a:effectLst/>
              </a:rPr>
              <a:t>Tuomas</a:t>
            </a:r>
            <a:r>
              <a:rPr lang="en-US" dirty="0">
                <a:effectLst/>
              </a:rPr>
              <a:t> </a:t>
            </a:r>
            <a:r>
              <a:rPr lang="en-US" dirty="0" err="1">
                <a:effectLst/>
              </a:rPr>
              <a:t>Peltonen</a:t>
            </a:r>
            <a:r>
              <a:rPr lang="en-US" dirty="0">
                <a:effectLst/>
              </a:rPr>
              <a:t>, and Peter Sarlin. “A Framework for Early-Warning Modeling with an Application to Banks,” October 2018. </a:t>
            </a:r>
            <a:r>
              <a:rPr lang="en-US" dirty="0">
                <a:effectLst/>
                <a:hlinkClick r:id="rId8"/>
              </a:rPr>
              <a:t>https://www.ecb.europa.eu/pub/pdf/scpwps/ecb.wp2182.en.pdf</a:t>
            </a:r>
            <a:r>
              <a:rPr lang="en-US" dirty="0">
                <a:effectLst/>
              </a:rPr>
              <a:t>.</a:t>
            </a:r>
          </a:p>
          <a:p>
            <a:r>
              <a:rPr lang="en-US" dirty="0">
                <a:effectLst/>
              </a:rPr>
              <a:t>Sarlin, Peter. “Toward Robust Early-Warning Models: A Horse Race, Ensembles and Model Uncertainty.” Economy &amp; Finance, 2016. </a:t>
            </a:r>
            <a:r>
              <a:rPr lang="en-US" dirty="0">
                <a:effectLst/>
                <a:hlinkClick r:id="rId9"/>
              </a:rPr>
              <a:t>http://www.slideshare.net/eestipank/toward-robust-early-warning-models-a-horse-race-ensembles-and-model-uncertainty</a:t>
            </a:r>
            <a:r>
              <a:rPr lang="en-US" dirty="0">
                <a:effectLst/>
              </a:rPr>
              <a:t>.</a:t>
            </a:r>
          </a:p>
          <a:p>
            <a:endParaRPr lang="en-US" dirty="0"/>
          </a:p>
        </p:txBody>
      </p:sp>
    </p:spTree>
    <p:extLst>
      <p:ext uri="{BB962C8B-B14F-4D97-AF65-F5344CB8AC3E}">
        <p14:creationId xmlns:p14="http://schemas.microsoft.com/office/powerpoint/2010/main" val="2562956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Step II – Resilience to shocks</a:t>
            </a:r>
          </a:p>
        </p:txBody>
      </p:sp>
      <p:sp>
        <p:nvSpPr>
          <p:cNvPr id="6" name="Text Placeholder 5"/>
          <p:cNvSpPr>
            <a:spLocks noGrp="1"/>
          </p:cNvSpPr>
          <p:nvPr>
            <p:ph type="body" idx="1"/>
          </p:nvPr>
        </p:nvSpPr>
        <p:spPr/>
        <p:txBody>
          <a:bodyPr>
            <a:normAutofit/>
          </a:bodyPr>
          <a:lstStyle/>
          <a:p>
            <a:pPr lvl="0">
              <a:spcAft>
                <a:spcPts val="0"/>
              </a:spcAft>
              <a:buClrTx/>
              <a:buSzTx/>
              <a:defRPr/>
            </a:pPr>
            <a:r>
              <a:rPr lang="en-CA" dirty="0"/>
              <a:t>Exogenous aggregate shocks: stress tests, micro-prudential perspective</a:t>
            </a:r>
          </a:p>
        </p:txBody>
      </p:sp>
      <p:pic>
        <p:nvPicPr>
          <p:cNvPr id="4" name="Picture 14" descr="Image result for icon resilience">
            <a:extLst>
              <a:ext uri="{FF2B5EF4-FFF2-40B4-BE49-F238E27FC236}">
                <a16:creationId xmlns:a16="http://schemas.microsoft.com/office/drawing/2014/main" id="{40BC087E-20D3-4C1B-8B89-7135D8A8CA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0436" y="1154048"/>
            <a:ext cx="20320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465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a:t>Statistical stress tests</a:t>
            </a:r>
            <a:endParaRPr lang="en-CA" dirty="0"/>
          </a:p>
        </p:txBody>
      </p:sp>
      <p:sp>
        <p:nvSpPr>
          <p:cNvPr id="6" name="Text Placeholder 5"/>
          <p:cNvSpPr>
            <a:spLocks noGrp="1"/>
          </p:cNvSpPr>
          <p:nvPr>
            <p:ph type="body" idx="1"/>
          </p:nvPr>
        </p:nvSpPr>
        <p:spPr/>
        <p:txBody>
          <a:bodyPr>
            <a:normAutofit fontScale="85000" lnSpcReduction="20000"/>
          </a:bodyPr>
          <a:lstStyle/>
          <a:p>
            <a:r>
              <a:rPr lang="en-CA" dirty="0"/>
              <a:t>Some indicators are statistical measures of conditional distributions of a firm’s return (or P&amp;L) conditional on a crisis event befalling the market. E.g. CoVaR, MES. Others incorporate balance sheet data to estimate required bail-out funds. SRISK.</a:t>
            </a:r>
          </a:p>
        </p:txBody>
      </p:sp>
    </p:spTree>
    <p:extLst>
      <p:ext uri="{BB962C8B-B14F-4D97-AF65-F5344CB8AC3E}">
        <p14:creationId xmlns:p14="http://schemas.microsoft.com/office/powerpoint/2010/main" val="565806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CF7D81-3E75-428F-826E-E22578CC8BA2}"/>
              </a:ext>
            </a:extLst>
          </p:cNvPr>
          <p:cNvSpPr>
            <a:spLocks noGrp="1"/>
          </p:cNvSpPr>
          <p:nvPr>
            <p:ph type="title"/>
          </p:nvPr>
        </p:nvSpPr>
        <p:spPr/>
        <p:txBody>
          <a:bodyPr/>
          <a:lstStyle/>
          <a:p>
            <a:r>
              <a:rPr lang="en-US" dirty="0"/>
              <a:t>IMF 2012</a:t>
            </a:r>
          </a:p>
        </p:txBody>
      </p:sp>
      <p:pic>
        <p:nvPicPr>
          <p:cNvPr id="5" name="Content Placeholder 4">
            <a:extLst>
              <a:ext uri="{FF2B5EF4-FFF2-40B4-BE49-F238E27FC236}">
                <a16:creationId xmlns:a16="http://schemas.microsoft.com/office/drawing/2014/main" id="{D42B98AA-2D65-49AA-848F-24B7D9DCE22B}"/>
              </a:ext>
            </a:extLst>
          </p:cNvPr>
          <p:cNvPicPr>
            <a:picLocks noGrp="1" noChangeAspect="1"/>
          </p:cNvPicPr>
          <p:nvPr>
            <p:ph type="pic" idx="1"/>
          </p:nvPr>
        </p:nvPicPr>
        <p:blipFill rotWithShape="1">
          <a:blip r:embed="rId2"/>
          <a:stretch/>
        </p:blipFill>
        <p:spPr>
          <a:xfrm>
            <a:off x="531627" y="195332"/>
            <a:ext cx="11249795" cy="4764806"/>
          </a:xfrm>
        </p:spPr>
      </p:pic>
      <p:sp>
        <p:nvSpPr>
          <p:cNvPr id="7" name="Text Placeholder 6">
            <a:extLst>
              <a:ext uri="{FF2B5EF4-FFF2-40B4-BE49-F238E27FC236}">
                <a16:creationId xmlns:a16="http://schemas.microsoft.com/office/drawing/2014/main" id="{46F76792-67C0-4525-BFA2-244B7F1CCC5D}"/>
              </a:ext>
            </a:extLst>
          </p:cNvPr>
          <p:cNvSpPr>
            <a:spLocks noGrp="1"/>
          </p:cNvSpPr>
          <p:nvPr>
            <p:ph type="body" sz="half" idx="2"/>
          </p:nvPr>
        </p:nvSpPr>
        <p:spPr/>
        <p:txBody>
          <a:bodyPr/>
          <a:lstStyle/>
          <a:p>
            <a:r>
              <a:rPr lang="en-US" dirty="0"/>
              <a:t>Selected Institution-Level Systemic Risk Models</a:t>
            </a:r>
          </a:p>
        </p:txBody>
      </p:sp>
    </p:spTree>
    <p:extLst>
      <p:ext uri="{BB962C8B-B14F-4D97-AF65-F5344CB8AC3E}">
        <p14:creationId xmlns:p14="http://schemas.microsoft.com/office/powerpoint/2010/main" val="2830169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6A5E4FE9-CAD9-4D24-8EDF-A7D34E286F42}"/>
              </a:ext>
            </a:extLst>
          </p:cNvPr>
          <p:cNvPicPr>
            <a:picLocks noChangeAspect="1"/>
          </p:cNvPicPr>
          <p:nvPr/>
        </p:nvPicPr>
        <p:blipFill>
          <a:blip r:embed="rId3"/>
          <a:stretch>
            <a:fillRect/>
          </a:stretch>
        </p:blipFill>
        <p:spPr>
          <a:xfrm>
            <a:off x="4040372" y="640079"/>
            <a:ext cx="7396782" cy="6176313"/>
          </a:xfrm>
          <a:prstGeom prst="rect">
            <a:avLst/>
          </a:prstGeom>
        </p:spPr>
      </p:pic>
      <p:sp>
        <p:nvSpPr>
          <p:cNvPr id="4" name="Title 3">
            <a:extLst>
              <a:ext uri="{FF2B5EF4-FFF2-40B4-BE49-F238E27FC236}">
                <a16:creationId xmlns:a16="http://schemas.microsoft.com/office/drawing/2014/main" id="{082E0E03-4AF4-419A-8887-239FEE57978A}"/>
              </a:ext>
            </a:extLst>
          </p:cNvPr>
          <p:cNvSpPr>
            <a:spLocks noGrp="1"/>
          </p:cNvSpPr>
          <p:nvPr>
            <p:ph type="title"/>
          </p:nvPr>
        </p:nvSpPr>
        <p:spPr>
          <a:xfrm>
            <a:off x="1024128" y="585216"/>
            <a:ext cx="3133581" cy="1499616"/>
          </a:xfrm>
        </p:spPr>
        <p:txBody>
          <a:bodyPr>
            <a:normAutofit fontScale="90000"/>
          </a:bodyPr>
          <a:lstStyle/>
          <a:p>
            <a:r>
              <a:rPr lang="en-GB" sz="4000"/>
              <a:t>Systemic Risk Models for Multiple entities</a:t>
            </a:r>
            <a:endParaRPr lang="en-US" sz="4000" dirty="0"/>
          </a:p>
        </p:txBody>
      </p:sp>
      <p:sp>
        <p:nvSpPr>
          <p:cNvPr id="11" name="Content Placeholder 10">
            <a:extLst>
              <a:ext uri="{FF2B5EF4-FFF2-40B4-BE49-F238E27FC236}">
                <a16:creationId xmlns:a16="http://schemas.microsoft.com/office/drawing/2014/main" id="{0149BC70-BFE5-4ADA-84B4-1EE027EBFE2F}"/>
              </a:ext>
            </a:extLst>
          </p:cNvPr>
          <p:cNvSpPr>
            <a:spLocks noGrp="1"/>
          </p:cNvSpPr>
          <p:nvPr>
            <p:ph idx="1"/>
          </p:nvPr>
        </p:nvSpPr>
        <p:spPr>
          <a:xfrm>
            <a:off x="1024128" y="2286000"/>
            <a:ext cx="3133580" cy="3931920"/>
          </a:xfrm>
        </p:spPr>
        <p:txBody>
          <a:bodyPr>
            <a:normAutofit/>
          </a:bodyPr>
          <a:lstStyle/>
          <a:p>
            <a:r>
              <a:rPr lang="en-GB" sz="1600" dirty="0"/>
              <a:t>Source: Gray IMF 2012</a:t>
            </a:r>
            <a:endParaRPr lang="en-US" sz="1600" dirty="0"/>
          </a:p>
        </p:txBody>
      </p:sp>
    </p:spTree>
    <p:extLst>
      <p:ext uri="{BB962C8B-B14F-4D97-AF65-F5344CB8AC3E}">
        <p14:creationId xmlns:p14="http://schemas.microsoft.com/office/powerpoint/2010/main" val="28949654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a:xfrm>
            <a:off x="1024128" y="585216"/>
            <a:ext cx="9720072" cy="1499616"/>
          </a:xfrm>
        </p:spPr>
        <p:txBody>
          <a:bodyPr/>
          <a:lstStyle/>
          <a:p>
            <a:r>
              <a:rPr lang="en-US" dirty="0"/>
              <a:t>CoVaR</a:t>
            </a:r>
          </a:p>
        </p:txBody>
      </p:sp>
      <p:sp>
        <p:nvSpPr>
          <p:cNvPr id="5" name="Content Placeholder 4">
            <a:extLst>
              <a:ext uri="{FF2B5EF4-FFF2-40B4-BE49-F238E27FC236}">
                <a16:creationId xmlns:a16="http://schemas.microsoft.com/office/drawing/2014/main" id="{3A9DA322-FDD4-491A-A9DA-24F6AC093D87}"/>
              </a:ext>
            </a:extLst>
          </p:cNvPr>
          <p:cNvSpPr>
            <a:spLocks noGrp="1"/>
          </p:cNvSpPr>
          <p:nvPr>
            <p:ph sz="half" idx="1"/>
          </p:nvPr>
        </p:nvSpPr>
        <p:spPr>
          <a:xfrm>
            <a:off x="1024128" y="2084832"/>
            <a:ext cx="4754880" cy="4224528"/>
          </a:xfrm>
        </p:spPr>
        <p:txBody>
          <a:bodyPr>
            <a:normAutofit fontScale="85000" lnSpcReduction="10000"/>
          </a:bodyPr>
          <a:lstStyle/>
          <a:p>
            <a:pPr>
              <a:buFont typeface="Arial" panose="020B0604020202020204" pitchFamily="34" charset="0"/>
              <a:buChar char="•"/>
            </a:pPr>
            <a:r>
              <a:rPr lang="en-US" b="1" dirty="0">
                <a:solidFill>
                  <a:schemeClr val="accent5"/>
                </a:solidFill>
              </a:rPr>
              <a:t>What is the </a:t>
            </a:r>
            <a:r>
              <a:rPr lang="en-US" b="1" dirty="0" err="1">
                <a:solidFill>
                  <a:schemeClr val="accent5"/>
                </a:solidFill>
              </a:rPr>
              <a:t>VaR</a:t>
            </a:r>
            <a:r>
              <a:rPr lang="en-US" b="1" dirty="0">
                <a:solidFill>
                  <a:schemeClr val="accent5"/>
                </a:solidFill>
              </a:rPr>
              <a:t> of the financial system if a particular institution is under financial stress? </a:t>
            </a:r>
          </a:p>
          <a:p>
            <a:pPr>
              <a:buFont typeface="Arial" panose="020B0604020202020204" pitchFamily="34" charset="0"/>
              <a:buChar char="•"/>
            </a:pPr>
            <a:r>
              <a:rPr lang="en-US" dirty="0"/>
              <a:t>Conditional value at risk (CoVaR)</a:t>
            </a:r>
          </a:p>
          <a:p>
            <a:pPr>
              <a:buFont typeface="Arial" panose="020B0604020202020204" pitchFamily="34" charset="0"/>
              <a:buChar char="•"/>
            </a:pPr>
            <a:r>
              <a:rPr lang="en-US" dirty="0"/>
              <a:t>Adrian and </a:t>
            </a:r>
            <a:r>
              <a:rPr lang="en-US" dirty="0" err="1"/>
              <a:t>Brunnermeier</a:t>
            </a:r>
            <a:r>
              <a:rPr lang="en-US" dirty="0"/>
              <a:t> (2010)</a:t>
            </a:r>
          </a:p>
          <a:p>
            <a:pPr>
              <a:buFont typeface="Arial" panose="020B0604020202020204" pitchFamily="34" charset="0"/>
              <a:buChar char="•"/>
            </a:pPr>
            <a:r>
              <a:rPr lang="en-US" dirty="0"/>
              <a:t>FI’s contribution to sys risk from stock-market data and the value-at-risk (</a:t>
            </a:r>
            <a:r>
              <a:rPr lang="en-US" dirty="0" err="1"/>
              <a:t>VaR</a:t>
            </a:r>
            <a:r>
              <a:rPr lang="en-US" dirty="0"/>
              <a:t>) methodology </a:t>
            </a:r>
          </a:p>
          <a:p>
            <a:pPr>
              <a:buFont typeface="Arial" panose="020B0604020202020204" pitchFamily="34" charset="0"/>
              <a:buChar char="•"/>
            </a:pPr>
            <a:r>
              <a:rPr lang="en-US" dirty="0"/>
              <a:t>Contemporaneous measure of fragility; updated daily </a:t>
            </a:r>
          </a:p>
          <a:p>
            <a:pPr>
              <a:buFont typeface="Arial" panose="020B0604020202020204" pitchFamily="34" charset="0"/>
              <a:buChar char="•"/>
            </a:pPr>
            <a:r>
              <a:rPr lang="en-GB" dirty="0"/>
              <a:t>Use: quantile regression, DCC-GARCH, or copula</a:t>
            </a:r>
          </a:p>
          <a:p>
            <a:pPr>
              <a:buFont typeface="Arial" panose="020B0604020202020204" pitchFamily="34" charset="0"/>
              <a:buChar char="•"/>
            </a:pPr>
            <a:r>
              <a:rPr lang="en-US" dirty="0"/>
              <a:t>Cf. </a:t>
            </a:r>
            <a:r>
              <a:rPr lang="en-US" dirty="0" err="1"/>
              <a:t>ΔCoVaR</a:t>
            </a:r>
            <a:r>
              <a:rPr lang="en-US" dirty="0"/>
              <a:t> How does the </a:t>
            </a:r>
            <a:r>
              <a:rPr lang="en-US" dirty="0" err="1"/>
              <a:t>VaR</a:t>
            </a:r>
            <a:r>
              <a:rPr lang="en-US" dirty="0"/>
              <a:t> of the system </a:t>
            </a:r>
            <a:r>
              <a:rPr lang="en-US" i="1" dirty="0"/>
              <a:t>change</a:t>
            </a:r>
            <a:r>
              <a:rPr lang="en-US" dirty="0"/>
              <a:t> when a particular institution becomes financially stressed? </a:t>
            </a:r>
          </a:p>
        </p:txBody>
      </p:sp>
      <p:pic>
        <p:nvPicPr>
          <p:cNvPr id="3" name="Content Placeholder 2">
            <a:extLst>
              <a:ext uri="{FF2B5EF4-FFF2-40B4-BE49-F238E27FC236}">
                <a16:creationId xmlns:a16="http://schemas.microsoft.com/office/drawing/2014/main" id="{1D7D0B77-8356-4977-8BA2-5CC6BF97D207}"/>
              </a:ext>
            </a:extLst>
          </p:cNvPr>
          <p:cNvPicPr>
            <a:picLocks noGrp="1" noChangeAspect="1"/>
          </p:cNvPicPr>
          <p:nvPr>
            <p:ph sz="half" idx="2"/>
          </p:nvPr>
        </p:nvPicPr>
        <p:blipFill>
          <a:blip r:embed="rId3"/>
          <a:stretch>
            <a:fillRect/>
          </a:stretch>
        </p:blipFill>
        <p:spPr>
          <a:xfrm>
            <a:off x="5911055" y="1112108"/>
            <a:ext cx="5790793" cy="5484272"/>
          </a:xfrm>
          <a:prstGeom prst="rect">
            <a:avLst/>
          </a:prstGeom>
        </p:spPr>
      </p:pic>
      <p:grpSp>
        <p:nvGrpSpPr>
          <p:cNvPr id="14" name="Group 13">
            <a:extLst>
              <a:ext uri="{FF2B5EF4-FFF2-40B4-BE49-F238E27FC236}">
                <a16:creationId xmlns:a16="http://schemas.microsoft.com/office/drawing/2014/main" id="{8ECF5EC6-9424-4A8A-9702-68552C0D4AA6}"/>
              </a:ext>
            </a:extLst>
          </p:cNvPr>
          <p:cNvGrpSpPr/>
          <p:nvPr/>
        </p:nvGrpSpPr>
        <p:grpSpPr>
          <a:xfrm>
            <a:off x="5988631" y="1497980"/>
            <a:ext cx="5271023" cy="3722132"/>
            <a:chOff x="5988631" y="1497980"/>
            <a:chExt cx="5271023" cy="3722132"/>
          </a:xfrm>
        </p:grpSpPr>
        <p:cxnSp>
          <p:nvCxnSpPr>
            <p:cNvPr id="8" name="Straight Arrow Connector 7">
              <a:extLst>
                <a:ext uri="{FF2B5EF4-FFF2-40B4-BE49-F238E27FC236}">
                  <a16:creationId xmlns:a16="http://schemas.microsoft.com/office/drawing/2014/main" id="{08CECDB3-02BE-4891-AA79-D47ECF8D2ADF}"/>
                </a:ext>
              </a:extLst>
            </p:cNvPr>
            <p:cNvCxnSpPr/>
            <p:nvPr/>
          </p:nvCxnSpPr>
          <p:spPr>
            <a:xfrm>
              <a:off x="6490010" y="4850780"/>
              <a:ext cx="4728117" cy="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2B365FE-C86F-4361-897F-B876C1263C99}"/>
                </a:ext>
              </a:extLst>
            </p:cNvPr>
            <p:cNvGrpSpPr/>
            <p:nvPr/>
          </p:nvGrpSpPr>
          <p:grpSpPr>
            <a:xfrm>
              <a:off x="5988631" y="1497980"/>
              <a:ext cx="5271023" cy="3722132"/>
              <a:chOff x="5988631" y="1497980"/>
              <a:chExt cx="5271023" cy="3722132"/>
            </a:xfrm>
          </p:grpSpPr>
          <p:cxnSp>
            <p:nvCxnSpPr>
              <p:cNvPr id="9" name="Straight Arrow Connector 8">
                <a:extLst>
                  <a:ext uri="{FF2B5EF4-FFF2-40B4-BE49-F238E27FC236}">
                    <a16:creationId xmlns:a16="http://schemas.microsoft.com/office/drawing/2014/main" id="{18ECE029-B52C-4CCF-B61F-E641C80C3468}"/>
                  </a:ext>
                </a:extLst>
              </p:cNvPr>
              <p:cNvCxnSpPr>
                <a:cxnSpLocks/>
              </p:cNvCxnSpPr>
              <p:nvPr/>
            </p:nvCxnSpPr>
            <p:spPr>
              <a:xfrm flipV="1">
                <a:off x="6490010" y="1497980"/>
                <a:ext cx="0" cy="335280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51BC79-6313-4DCA-BE0B-4FE3BB1CFDB3}"/>
                  </a:ext>
                </a:extLst>
              </p:cNvPr>
              <p:cNvSpPr txBox="1"/>
              <p:nvPr/>
            </p:nvSpPr>
            <p:spPr>
              <a:xfrm rot="16200000">
                <a:off x="5496090" y="2061058"/>
                <a:ext cx="1354414" cy="369332"/>
              </a:xfrm>
              <a:prstGeom prst="rect">
                <a:avLst/>
              </a:prstGeom>
              <a:noFill/>
            </p:spPr>
            <p:txBody>
              <a:bodyPr wrap="square" rtlCol="0">
                <a:spAutoFit/>
              </a:bodyPr>
              <a:lstStyle/>
              <a:p>
                <a:r>
                  <a:rPr lang="en-GB" dirty="0"/>
                  <a:t>Market Loss</a:t>
                </a:r>
                <a:endParaRPr lang="en-US" dirty="0"/>
              </a:p>
            </p:txBody>
          </p:sp>
          <p:sp>
            <p:nvSpPr>
              <p:cNvPr id="12" name="TextBox 11">
                <a:extLst>
                  <a:ext uri="{FF2B5EF4-FFF2-40B4-BE49-F238E27FC236}">
                    <a16:creationId xmlns:a16="http://schemas.microsoft.com/office/drawing/2014/main" id="{C8C5374B-8355-42EF-8FA0-F416754E898E}"/>
                  </a:ext>
                </a:extLst>
              </p:cNvPr>
              <p:cNvSpPr txBox="1"/>
              <p:nvPr/>
            </p:nvSpPr>
            <p:spPr>
              <a:xfrm>
                <a:off x="10127048" y="4850780"/>
                <a:ext cx="1132606" cy="369332"/>
              </a:xfrm>
              <a:prstGeom prst="rect">
                <a:avLst/>
              </a:prstGeom>
              <a:noFill/>
            </p:spPr>
            <p:txBody>
              <a:bodyPr wrap="square" rtlCol="0">
                <a:spAutoFit/>
              </a:bodyPr>
              <a:lstStyle/>
              <a:p>
                <a:r>
                  <a:rPr lang="en-GB" dirty="0"/>
                  <a:t>Firm Loss</a:t>
                </a:r>
                <a:endParaRPr lang="en-US" dirty="0"/>
              </a:p>
            </p:txBody>
          </p:sp>
        </p:grpSp>
      </p:grpSp>
      <p:pic>
        <p:nvPicPr>
          <p:cNvPr id="15" name="Picture 14" descr="Other python icon">
            <a:extLst>
              <a:ext uri="{FF2B5EF4-FFF2-40B4-BE49-F238E27FC236}">
                <a16:creationId xmlns:a16="http://schemas.microsoft.com/office/drawing/2014/main" id="{159EE162-3A05-4BA1-BE2B-B55159B7A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0367" y="859750"/>
            <a:ext cx="683434" cy="68343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Related image">
            <a:extLst>
              <a:ext uri="{FF2B5EF4-FFF2-40B4-BE49-F238E27FC236}">
                <a16:creationId xmlns:a16="http://schemas.microsoft.com/office/drawing/2014/main" id="{8CC8E52B-4B1A-4701-B029-B2678DAC64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2521" y="941976"/>
            <a:ext cx="683434" cy="51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65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463B66-2519-4FE6-87DC-E33000AEE26B}"/>
              </a:ext>
            </a:extLst>
          </p:cNvPr>
          <p:cNvPicPr>
            <a:picLocks noChangeAspect="1"/>
          </p:cNvPicPr>
          <p:nvPr/>
        </p:nvPicPr>
        <p:blipFill>
          <a:blip r:embed="rId3"/>
          <a:stretch>
            <a:fillRect/>
          </a:stretch>
        </p:blipFill>
        <p:spPr>
          <a:xfrm>
            <a:off x="6310923" y="585216"/>
            <a:ext cx="5053685" cy="4787701"/>
          </a:xfrm>
          <a:prstGeom prst="rect">
            <a:avLst/>
          </a:prstGeom>
        </p:spPr>
      </p:pic>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a:t>SRISK</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A9DA322-FDD4-491A-A9DA-24F6AC093D87}"/>
                  </a:ext>
                </a:extLst>
              </p:cNvPr>
              <p:cNvSpPr>
                <a:spLocks noGrp="1"/>
              </p:cNvSpPr>
              <p:nvPr>
                <p:ph sz="half" idx="1"/>
              </p:nvPr>
            </p:nvSpPr>
            <p:spPr>
              <a:xfrm>
                <a:off x="1024128" y="2084832"/>
                <a:ext cx="5071872" cy="4224528"/>
              </a:xfrm>
            </p:spPr>
            <p:txBody>
              <a:bodyPr>
                <a:normAutofit fontScale="92500" lnSpcReduction="10000"/>
              </a:bodyPr>
              <a:lstStyle/>
              <a:p>
                <a:pPr>
                  <a:buFont typeface="Wingdings" panose="05000000000000000000" pitchFamily="2" charset="2"/>
                  <a:buChar char="q"/>
                </a:pPr>
                <a:r>
                  <a:rPr lang="en-US" b="1" dirty="0">
                    <a:solidFill>
                      <a:schemeClr val="accent5"/>
                    </a:solidFill>
                  </a:rPr>
                  <a:t>How much capital would a firm need if we have another financial crisis? Is it a SIFI?</a:t>
                </a:r>
              </a:p>
              <a:p>
                <a:pPr lvl="1">
                  <a:buFont typeface="Wingdings" panose="05000000000000000000" pitchFamily="2" charset="2"/>
                  <a:buChar char="q"/>
                </a:pPr>
                <a:r>
                  <a:rPr lang="en-US" dirty="0"/>
                  <a:t>SRISK: A Conditional Capital Shortfall Measure of Systemic Risk </a:t>
                </a:r>
                <a:br>
                  <a:rPr lang="en-US" dirty="0"/>
                </a:br>
                <a:r>
                  <a:rPr lang="en-US" dirty="0" err="1"/>
                  <a:t>Brownlees</a:t>
                </a:r>
                <a:r>
                  <a:rPr lang="en-US" dirty="0"/>
                  <a:t> and Engle (2016)</a:t>
                </a:r>
              </a:p>
              <a:p>
                <a:pPr>
                  <a:buFont typeface="Wingdings" panose="05000000000000000000" pitchFamily="2" charset="2"/>
                  <a:buChar char="q"/>
                </a:pPr>
                <a:r>
                  <a:rPr lang="en-US" dirty="0"/>
                  <a:t>Method</a:t>
                </a:r>
              </a:p>
              <a:p>
                <a:pPr lvl="1">
                  <a:buFont typeface="Wingdings" panose="05000000000000000000" pitchFamily="2" charset="2"/>
                  <a:buChar char="q"/>
                </a:pPr>
                <a:r>
                  <a:rPr lang="en-US" dirty="0"/>
                  <a:t>Estimate for each firm, the expected capital shortfall in a future crisis: </a:t>
                </a:r>
                <a14:m>
                  <m:oMath xmlns:m="http://schemas.openxmlformats.org/officeDocument/2006/math">
                    <m:r>
                      <a:rPr lang="en-GB" b="0" i="1" smtClean="0">
                        <a:latin typeface="Cambria Math" panose="02040503050406030204" pitchFamily="18" charset="0"/>
                      </a:rPr>
                      <m:t>𝐸</m:t>
                    </m:r>
                    <m:r>
                      <a:rPr lang="en-GB" b="0" i="1" smtClean="0">
                        <a:latin typeface="Cambria Math" panose="02040503050406030204" pitchFamily="18" charset="0"/>
                      </a:rPr>
                      <m:t>[</m:t>
                    </m:r>
                    <m:r>
                      <m:rPr>
                        <m:sty m:val="p"/>
                      </m:rPr>
                      <a:rPr lang="en-GB" b="0" i="0" smtClean="0">
                        <a:latin typeface="Cambria Math" panose="02040503050406030204" pitchFamily="18" charset="0"/>
                      </a:rPr>
                      <m:t>Capital</m:t>
                    </m:r>
                    <m:r>
                      <a:rPr lang="en-GB" b="0" i="0" smtClean="0">
                        <a:latin typeface="Cambria Math" panose="02040503050406030204" pitchFamily="18" charset="0"/>
                      </a:rPr>
                      <m:t> </m:t>
                    </m:r>
                    <m:r>
                      <m:rPr>
                        <m:sty m:val="p"/>
                      </m:rPr>
                      <a:rPr lang="en-GB" b="0" i="0" smtClean="0">
                        <a:latin typeface="Cambria Math" panose="02040503050406030204" pitchFamily="18" charset="0"/>
                      </a:rPr>
                      <m:t>shortfall</m:t>
                    </m:r>
                    <m:r>
                      <a:rPr lang="en-GB" b="0" i="1" smtClean="0">
                        <a:latin typeface="Cambria Math" panose="02040503050406030204" pitchFamily="18" charset="0"/>
                      </a:rPr>
                      <m:t>|</m:t>
                    </m:r>
                    <m:r>
                      <m:rPr>
                        <m:sty m:val="p"/>
                      </m:rPr>
                      <a:rPr lang="en-GB" b="0" i="0" smtClean="0">
                        <a:latin typeface="Cambria Math" panose="02040503050406030204" pitchFamily="18" charset="0"/>
                      </a:rPr>
                      <m:t>Crisis</m:t>
                    </m:r>
                    <m:r>
                      <a:rPr lang="en-GB" b="0" i="1" smtClean="0">
                        <a:latin typeface="Cambria Math" panose="02040503050406030204" pitchFamily="18" charset="0"/>
                      </a:rPr>
                      <m:t>]</m:t>
                    </m:r>
                  </m:oMath>
                </a14:m>
                <a:endParaRPr lang="en-US" dirty="0"/>
              </a:p>
              <a:p>
                <a:pPr lvl="1">
                  <a:buFont typeface="Wingdings" panose="05000000000000000000" pitchFamily="2" charset="2"/>
                  <a:buChar char="q"/>
                </a:pPr>
                <a:r>
                  <a:rPr lang="en-US" dirty="0"/>
                  <a:t>Estimate </a:t>
                </a:r>
                <a:r>
                  <a:rPr lang="en-US" b="1" dirty="0">
                    <a:solidFill>
                      <a:schemeClr val="accent5"/>
                    </a:solidFill>
                  </a:rPr>
                  <a:t>MES</a:t>
                </a:r>
                <a:r>
                  <a:rPr lang="en-US" dirty="0"/>
                  <a:t> the expected equity losses for a firm from a modest decline (-2%) in market returns.</a:t>
                </a:r>
              </a:p>
              <a:p>
                <a:pPr lvl="1">
                  <a:buFont typeface="Wingdings" panose="05000000000000000000" pitchFamily="2" charset="2"/>
                  <a:buChar char="q"/>
                </a:pPr>
                <a:r>
                  <a:rPr lang="en-US" dirty="0"/>
                  <a:t>Extrapolate to </a:t>
                </a:r>
                <a:r>
                  <a:rPr lang="en-US" b="1" dirty="0">
                    <a:solidFill>
                      <a:schemeClr val="accent5"/>
                    </a:solidFill>
                  </a:rPr>
                  <a:t>LRMES</a:t>
                </a:r>
                <a:r>
                  <a:rPr lang="en-US" dirty="0"/>
                  <a:t> - full crisis (-40%).</a:t>
                </a:r>
              </a:p>
              <a:p>
                <a:pPr lvl="1">
                  <a:buFont typeface="Wingdings" panose="05000000000000000000" pitchFamily="2" charset="2"/>
                  <a:buChar char="q"/>
                </a:pPr>
                <a:r>
                  <a:rPr lang="en-US" dirty="0"/>
                  <a:t>Calculate capital shortages from liabilities = </a:t>
                </a:r>
                <a:r>
                  <a:rPr lang="en-US" b="1" dirty="0">
                    <a:solidFill>
                      <a:schemeClr val="accent5"/>
                    </a:solidFill>
                  </a:rPr>
                  <a:t>SRISK</a:t>
                </a:r>
                <a:r>
                  <a:rPr lang="en-US" dirty="0"/>
                  <a:t>.</a:t>
                </a:r>
              </a:p>
              <a:p>
                <a:pPr lvl="1">
                  <a:buFont typeface="Wingdings" panose="05000000000000000000" pitchFamily="2" charset="2"/>
                  <a:buChar char="q"/>
                </a:pPr>
                <a:r>
                  <a:rPr lang="en-GB" dirty="0"/>
                  <a:t>Parameters: </a:t>
                </a:r>
                <a14:m>
                  <m:oMath xmlns:m="http://schemas.openxmlformats.org/officeDocument/2006/math">
                    <m:r>
                      <a:rPr lang="en-US" i="1" dirty="0" smtClean="0">
                        <a:latin typeface="Cambria Math" panose="02040503050406030204" pitchFamily="18" charset="0"/>
                      </a:rPr>
                      <m:t>𝑘</m:t>
                    </m:r>
                  </m:oMath>
                </a14:m>
                <a:r>
                  <a:rPr lang="en-US" dirty="0"/>
                  <a:t> capital requirement (8%) (</a:t>
                </a:r>
                <a:r>
                  <a:rPr lang="en-US" dirty="0" err="1"/>
                  <a:t>eq</a:t>
                </a:r>
                <a:r>
                  <a:rPr lang="en-US" dirty="0"/>
                  <a:t>/assets); market loss (40%)</a:t>
                </a:r>
              </a:p>
              <a:p>
                <a:pPr lvl="1">
                  <a:buFont typeface="Wingdings" panose="05000000000000000000" pitchFamily="2" charset="2"/>
                  <a:buChar char="q"/>
                </a:pPr>
                <a:r>
                  <a:rPr lang="en-US" dirty="0" err="1"/>
                  <a:t>Vols</a:t>
                </a:r>
                <a:r>
                  <a:rPr lang="en-US" dirty="0"/>
                  <a:t> are GARCH models; Correlations are DCC</a:t>
                </a:r>
              </a:p>
            </p:txBody>
          </p:sp>
        </mc:Choice>
        <mc:Fallback xmlns="">
          <p:sp>
            <p:nvSpPr>
              <p:cNvPr id="5" name="Content Placeholder 4">
                <a:extLst>
                  <a:ext uri="{FF2B5EF4-FFF2-40B4-BE49-F238E27FC236}">
                    <a16:creationId xmlns:a16="http://schemas.microsoft.com/office/drawing/2014/main" id="{3A9DA322-FDD4-491A-A9DA-24F6AC093D87}"/>
                  </a:ext>
                </a:extLst>
              </p:cNvPr>
              <p:cNvSpPr>
                <a:spLocks noGrp="1" noRot="1" noChangeAspect="1" noMove="1" noResize="1" noEditPoints="1" noAdjustHandles="1" noChangeArrowheads="1" noChangeShapeType="1" noTextEdit="1"/>
              </p:cNvSpPr>
              <p:nvPr>
                <p:ph sz="half" idx="1"/>
              </p:nvPr>
            </p:nvSpPr>
            <p:spPr>
              <a:xfrm>
                <a:off x="1024128" y="2084832"/>
                <a:ext cx="5071872" cy="4224528"/>
              </a:xfrm>
              <a:blipFill>
                <a:blip r:embed="rId4"/>
                <a:stretch>
                  <a:fillRect l="-1923" t="-2020" r="-3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5159A5D-C428-46F4-9269-FEAD4C2C220C}"/>
                  </a:ext>
                </a:extLst>
              </p:cNvPr>
              <p:cNvSpPr/>
              <p:nvPr/>
            </p:nvSpPr>
            <p:spPr>
              <a:xfrm>
                <a:off x="172601" y="215884"/>
                <a:ext cx="56064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2"/>
                          </a:solidFill>
                          <a:latin typeface="Cambria Math" panose="02040503050406030204" pitchFamily="18" charset="0"/>
                        </a:rPr>
                        <m:t>𝑆𝑅𝐼𝑆𝐾</m:t>
                      </m:r>
                      <m:r>
                        <a:rPr lang="en-US" i="1" dirty="0" smtClean="0">
                          <a:solidFill>
                            <a:schemeClr val="accent2"/>
                          </a:solidFill>
                          <a:latin typeface="Cambria Math" panose="02040503050406030204" pitchFamily="18" charset="0"/>
                        </a:rPr>
                        <m:t>=</m:t>
                      </m:r>
                      <m:r>
                        <a:rPr lang="en-US" i="1" dirty="0" err="1">
                          <a:solidFill>
                            <a:schemeClr val="accent2"/>
                          </a:solidFill>
                          <a:latin typeface="Cambria Math" panose="02040503050406030204" pitchFamily="18" charset="0"/>
                        </a:rPr>
                        <m:t>𝑘</m:t>
                      </m:r>
                      <m:r>
                        <a:rPr lang="en-US" i="1" dirty="0" err="1">
                          <a:solidFill>
                            <a:schemeClr val="accent2"/>
                          </a:solidFill>
                          <a:latin typeface="Cambria Math" panose="02040503050406030204" pitchFamily="18" charset="0"/>
                        </a:rPr>
                        <m:t>⋅</m:t>
                      </m:r>
                      <m:r>
                        <a:rPr lang="en-US" i="1" dirty="0" err="1">
                          <a:solidFill>
                            <a:schemeClr val="accent2"/>
                          </a:solidFill>
                          <a:latin typeface="Cambria Math" panose="02040503050406030204" pitchFamily="18" charset="0"/>
                        </a:rPr>
                        <m:t>𝐷𝐸𝐵𝑇</m:t>
                      </m:r>
                      <m:r>
                        <a:rPr lang="en-US" i="1" dirty="0">
                          <a:solidFill>
                            <a:schemeClr val="accent2"/>
                          </a:solidFill>
                          <a:latin typeface="Cambria Math" panose="02040503050406030204" pitchFamily="18" charset="0"/>
                        </a:rPr>
                        <m:t>−(1−</m:t>
                      </m:r>
                      <m:r>
                        <a:rPr lang="en-US" i="1" dirty="0">
                          <a:solidFill>
                            <a:schemeClr val="accent2"/>
                          </a:solidFill>
                          <a:latin typeface="Cambria Math" panose="02040503050406030204" pitchFamily="18" charset="0"/>
                        </a:rPr>
                        <m:t>𝑘</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𝐸𝑄𝑈𝐼𝑇𝑌</m:t>
                      </m:r>
                      <m:r>
                        <a:rPr lang="en-US" i="1" dirty="0">
                          <a:solidFill>
                            <a:schemeClr val="accent2"/>
                          </a:solidFill>
                          <a:latin typeface="Cambria Math" panose="02040503050406030204" pitchFamily="18" charset="0"/>
                        </a:rPr>
                        <m:t>⋅(1−</m:t>
                      </m:r>
                      <m:r>
                        <a:rPr lang="en-US" i="1" dirty="0">
                          <a:solidFill>
                            <a:schemeClr val="accent2"/>
                          </a:solidFill>
                          <a:latin typeface="Cambria Math" panose="02040503050406030204" pitchFamily="18" charset="0"/>
                        </a:rPr>
                        <m:t>𝐿𝑅𝑀𝐸𝑆</m:t>
                      </m:r>
                      <m:r>
                        <a:rPr lang="en-US" i="1" dirty="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3" name="Rectangle 2">
                <a:extLst>
                  <a:ext uri="{FF2B5EF4-FFF2-40B4-BE49-F238E27FC236}">
                    <a16:creationId xmlns:a16="http://schemas.microsoft.com/office/drawing/2014/main" id="{E5159A5D-C428-46F4-9269-FEAD4C2C220C}"/>
                  </a:ext>
                </a:extLst>
              </p:cNvPr>
              <p:cNvSpPr>
                <a:spLocks noRot="1" noChangeAspect="1" noMove="1" noResize="1" noEditPoints="1" noAdjustHandles="1" noChangeArrowheads="1" noChangeShapeType="1" noTextEdit="1"/>
              </p:cNvSpPr>
              <p:nvPr/>
            </p:nvSpPr>
            <p:spPr>
              <a:xfrm>
                <a:off x="172601" y="215884"/>
                <a:ext cx="5606407" cy="369332"/>
              </a:xfrm>
              <a:prstGeom prst="rect">
                <a:avLst/>
              </a:prstGeom>
              <a:blipFill>
                <a:blip r:embed="rId5"/>
                <a:stretch>
                  <a:fillRect b="-13115"/>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BE5F14C1-84FA-433A-BEAC-66C4178887E6}"/>
              </a:ext>
            </a:extLst>
          </p:cNvPr>
          <p:cNvGrpSpPr/>
          <p:nvPr/>
        </p:nvGrpSpPr>
        <p:grpSpPr>
          <a:xfrm>
            <a:off x="6395871" y="264500"/>
            <a:ext cx="5156793" cy="4005607"/>
            <a:chOff x="6395871" y="264500"/>
            <a:chExt cx="5156793" cy="4005607"/>
          </a:xfrm>
        </p:grpSpPr>
        <p:cxnSp>
          <p:nvCxnSpPr>
            <p:cNvPr id="10" name="Straight Arrow Connector 9">
              <a:extLst>
                <a:ext uri="{FF2B5EF4-FFF2-40B4-BE49-F238E27FC236}">
                  <a16:creationId xmlns:a16="http://schemas.microsoft.com/office/drawing/2014/main" id="{1B5F7171-2B8F-4330-A8EC-4939E2E9B11D}"/>
                </a:ext>
              </a:extLst>
            </p:cNvPr>
            <p:cNvCxnSpPr/>
            <p:nvPr/>
          </p:nvCxnSpPr>
          <p:spPr>
            <a:xfrm>
              <a:off x="6824547" y="3847171"/>
              <a:ext cx="4728117" cy="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2953D41-297E-45CF-B883-92537F11BC15}"/>
                </a:ext>
              </a:extLst>
            </p:cNvPr>
            <p:cNvGrpSpPr/>
            <p:nvPr/>
          </p:nvGrpSpPr>
          <p:grpSpPr>
            <a:xfrm>
              <a:off x="6395871" y="264500"/>
              <a:ext cx="4968737" cy="4005607"/>
              <a:chOff x="6414058" y="290591"/>
              <a:chExt cx="4968737" cy="4005607"/>
            </a:xfrm>
          </p:grpSpPr>
          <p:cxnSp>
            <p:nvCxnSpPr>
              <p:cNvPr id="12" name="Straight Arrow Connector 11">
                <a:extLst>
                  <a:ext uri="{FF2B5EF4-FFF2-40B4-BE49-F238E27FC236}">
                    <a16:creationId xmlns:a16="http://schemas.microsoft.com/office/drawing/2014/main" id="{26910D1A-B677-4658-9E7C-2B6089B08174}"/>
                  </a:ext>
                </a:extLst>
              </p:cNvPr>
              <p:cNvCxnSpPr>
                <a:cxnSpLocks/>
              </p:cNvCxnSpPr>
              <p:nvPr/>
            </p:nvCxnSpPr>
            <p:spPr>
              <a:xfrm flipV="1">
                <a:off x="6824547" y="494371"/>
                <a:ext cx="0" cy="335280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F171E7A-A431-4D34-A3B9-2350BE14CE50}"/>
                  </a:ext>
                </a:extLst>
              </p:cNvPr>
              <p:cNvSpPr txBox="1"/>
              <p:nvPr/>
            </p:nvSpPr>
            <p:spPr>
              <a:xfrm rot="16200000">
                <a:off x="6001478" y="703171"/>
                <a:ext cx="1194492" cy="369332"/>
              </a:xfrm>
              <a:prstGeom prst="rect">
                <a:avLst/>
              </a:prstGeom>
              <a:noFill/>
            </p:spPr>
            <p:txBody>
              <a:bodyPr wrap="square" rtlCol="0">
                <a:spAutoFit/>
              </a:bodyPr>
              <a:lstStyle/>
              <a:p>
                <a:r>
                  <a:rPr lang="en-GB" dirty="0"/>
                  <a:t>Firm Loss</a:t>
                </a:r>
                <a:endParaRPr lang="en-US" dirty="0"/>
              </a:p>
            </p:txBody>
          </p:sp>
          <p:sp>
            <p:nvSpPr>
              <p:cNvPr id="14" name="TextBox 13">
                <a:extLst>
                  <a:ext uri="{FF2B5EF4-FFF2-40B4-BE49-F238E27FC236}">
                    <a16:creationId xmlns:a16="http://schemas.microsoft.com/office/drawing/2014/main" id="{84C90556-C3D9-4CEA-A1B8-9C4C031549BF}"/>
                  </a:ext>
                </a:extLst>
              </p:cNvPr>
              <p:cNvSpPr txBox="1"/>
              <p:nvPr/>
            </p:nvSpPr>
            <p:spPr>
              <a:xfrm>
                <a:off x="10014276" y="3926866"/>
                <a:ext cx="1368519" cy="369332"/>
              </a:xfrm>
              <a:prstGeom prst="rect">
                <a:avLst/>
              </a:prstGeom>
              <a:noFill/>
            </p:spPr>
            <p:txBody>
              <a:bodyPr wrap="square" rtlCol="0">
                <a:spAutoFit/>
              </a:bodyPr>
              <a:lstStyle/>
              <a:p>
                <a:r>
                  <a:rPr lang="en-GB" dirty="0"/>
                  <a:t>Market Loss</a:t>
                </a:r>
                <a:endParaRPr lang="en-US" dirty="0"/>
              </a:p>
            </p:txBody>
          </p:sp>
        </p:grpSp>
      </p:grpSp>
      <p:pic>
        <p:nvPicPr>
          <p:cNvPr id="2" name="Content Placeholder 1">
            <a:extLst>
              <a:ext uri="{FF2B5EF4-FFF2-40B4-BE49-F238E27FC236}">
                <a16:creationId xmlns:a16="http://schemas.microsoft.com/office/drawing/2014/main" id="{802A988F-8D6F-4D72-84DD-25E1E394334E}"/>
              </a:ext>
            </a:extLst>
          </p:cNvPr>
          <p:cNvPicPr>
            <a:picLocks noGrp="1" noChangeAspect="1"/>
          </p:cNvPicPr>
          <p:nvPr>
            <p:ph sz="half" idx="2"/>
          </p:nvPr>
        </p:nvPicPr>
        <p:blipFill>
          <a:blip r:embed="rId6"/>
          <a:stretch>
            <a:fillRect/>
          </a:stretch>
        </p:blipFill>
        <p:spPr>
          <a:xfrm>
            <a:off x="7125099" y="1585090"/>
            <a:ext cx="4168092" cy="4584317"/>
          </a:xfrm>
          <a:prstGeom prst="rect">
            <a:avLst/>
          </a:prstGeom>
          <a:effectLst>
            <a:outerShdw blurRad="50800" dist="38100" dir="13500000" sx="102000" sy="102000" algn="br" rotWithShape="0">
              <a:prstClr val="black">
                <a:alpha val="40000"/>
              </a:prstClr>
            </a:outerShdw>
          </a:effectLst>
        </p:spPr>
      </p:pic>
      <p:pic>
        <p:nvPicPr>
          <p:cNvPr id="16" name="Picture 15" descr="Other python icon">
            <a:extLst>
              <a:ext uri="{FF2B5EF4-FFF2-40B4-BE49-F238E27FC236}">
                <a16:creationId xmlns:a16="http://schemas.microsoft.com/office/drawing/2014/main" id="{85BCF4E6-F241-4395-97DB-EA7BB7C232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8521" y="954548"/>
            <a:ext cx="683434" cy="6834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Related image">
            <a:extLst>
              <a:ext uri="{FF2B5EF4-FFF2-40B4-BE49-F238E27FC236}">
                <a16:creationId xmlns:a16="http://schemas.microsoft.com/office/drawing/2014/main" id="{FB128732-4BD7-4B9D-BF43-A641E05CA9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0675" y="1036774"/>
            <a:ext cx="683434" cy="5189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43FB0AE-9FEE-4F4E-9307-A0CFC92B8A21}"/>
              </a:ext>
            </a:extLst>
          </p:cNvPr>
          <p:cNvPicPr>
            <a:picLocks noChangeAspect="1"/>
          </p:cNvPicPr>
          <p:nvPr/>
        </p:nvPicPr>
        <p:blipFill>
          <a:blip r:embed="rId9"/>
          <a:stretch>
            <a:fillRect/>
          </a:stretch>
        </p:blipFill>
        <p:spPr>
          <a:xfrm>
            <a:off x="8042550" y="2201768"/>
            <a:ext cx="3369880" cy="4417135"/>
          </a:xfrm>
          <a:prstGeom prst="rect">
            <a:avLst/>
          </a:prstGeom>
          <a:effectLst>
            <a:outerShdw blurRad="50800" dist="38100" dir="13500000" sx="102000" sy="102000" algn="br" rotWithShape="0">
              <a:prstClr val="black">
                <a:alpha val="40000"/>
              </a:prstClr>
            </a:outerShdw>
          </a:effectLst>
        </p:spPr>
      </p:pic>
    </p:spTree>
    <p:extLst>
      <p:ext uri="{BB962C8B-B14F-4D97-AF65-F5344CB8AC3E}">
        <p14:creationId xmlns:p14="http://schemas.microsoft.com/office/powerpoint/2010/main" val="1988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4716-E2D1-488E-B5AF-D14C15883597}"/>
              </a:ext>
            </a:extLst>
          </p:cNvPr>
          <p:cNvSpPr>
            <a:spLocks noGrp="1"/>
          </p:cNvSpPr>
          <p:nvPr>
            <p:ph type="title"/>
          </p:nvPr>
        </p:nvSpPr>
        <p:spPr>
          <a:xfrm>
            <a:off x="1024127" y="585216"/>
            <a:ext cx="10193999" cy="1499616"/>
          </a:xfrm>
        </p:spPr>
        <p:txBody>
          <a:bodyPr/>
          <a:lstStyle/>
          <a:p>
            <a:r>
              <a:rPr lang="en-GB" dirty="0"/>
              <a:t>Scientific computing ecosystems: Python &amp; R</a:t>
            </a:r>
            <a:endParaRPr lang="en-US" dirty="0"/>
          </a:p>
        </p:txBody>
      </p:sp>
      <p:sp>
        <p:nvSpPr>
          <p:cNvPr id="5" name="Text Placeholder 4">
            <a:extLst>
              <a:ext uri="{FF2B5EF4-FFF2-40B4-BE49-F238E27FC236}">
                <a16:creationId xmlns:a16="http://schemas.microsoft.com/office/drawing/2014/main" id="{768EB608-83F7-486E-BD24-2CA6421D84F5}"/>
              </a:ext>
            </a:extLst>
          </p:cNvPr>
          <p:cNvSpPr>
            <a:spLocks noGrp="1"/>
          </p:cNvSpPr>
          <p:nvPr>
            <p:ph type="body" idx="1"/>
          </p:nvPr>
        </p:nvSpPr>
        <p:spPr/>
        <p:txBody>
          <a:bodyPr/>
          <a:lstStyle/>
          <a:p>
            <a:r>
              <a:rPr lang="en-GB" dirty="0"/>
              <a:t>Python</a:t>
            </a:r>
            <a:endParaRPr lang="en-US" dirty="0"/>
          </a:p>
        </p:txBody>
      </p:sp>
      <p:pic>
        <p:nvPicPr>
          <p:cNvPr id="9" name="Content Placeholder 8">
            <a:extLst>
              <a:ext uri="{FF2B5EF4-FFF2-40B4-BE49-F238E27FC236}">
                <a16:creationId xmlns:a16="http://schemas.microsoft.com/office/drawing/2014/main" id="{292765B4-E21E-4805-8350-58DCF293C9E0}"/>
              </a:ext>
            </a:extLst>
          </p:cNvPr>
          <p:cNvPicPr>
            <a:picLocks noGrp="1" noChangeAspect="1"/>
          </p:cNvPicPr>
          <p:nvPr>
            <p:ph sz="half" idx="2"/>
          </p:nvPr>
        </p:nvPicPr>
        <p:blipFill>
          <a:blip r:embed="rId3"/>
          <a:stretch>
            <a:fillRect/>
          </a:stretch>
        </p:blipFill>
        <p:spPr>
          <a:xfrm>
            <a:off x="663539" y="3097400"/>
            <a:ext cx="5224305" cy="2939694"/>
          </a:xfrm>
          <a:prstGeom prst="rect">
            <a:avLst/>
          </a:prstGeom>
        </p:spPr>
      </p:pic>
      <p:sp>
        <p:nvSpPr>
          <p:cNvPr id="7" name="Text Placeholder 6">
            <a:extLst>
              <a:ext uri="{FF2B5EF4-FFF2-40B4-BE49-F238E27FC236}">
                <a16:creationId xmlns:a16="http://schemas.microsoft.com/office/drawing/2014/main" id="{BCF77287-EBB6-47F5-9D91-670AF741EEBC}"/>
              </a:ext>
            </a:extLst>
          </p:cNvPr>
          <p:cNvSpPr>
            <a:spLocks noGrp="1"/>
          </p:cNvSpPr>
          <p:nvPr>
            <p:ph type="body" sz="quarter" idx="3"/>
          </p:nvPr>
        </p:nvSpPr>
        <p:spPr/>
        <p:txBody>
          <a:bodyPr/>
          <a:lstStyle/>
          <a:p>
            <a:r>
              <a:rPr lang="en-GB" dirty="0"/>
              <a:t>R </a:t>
            </a:r>
            <a:r>
              <a:rPr lang="en-GB" dirty="0" err="1"/>
              <a:t>tidyverse</a:t>
            </a:r>
            <a:endParaRPr lang="en-US" dirty="0"/>
          </a:p>
        </p:txBody>
      </p:sp>
      <p:pic>
        <p:nvPicPr>
          <p:cNvPr id="10" name="Content Placeholder 9">
            <a:extLst>
              <a:ext uri="{FF2B5EF4-FFF2-40B4-BE49-F238E27FC236}">
                <a16:creationId xmlns:a16="http://schemas.microsoft.com/office/drawing/2014/main" id="{DBEA6627-EBB1-4C09-88AF-24DF1743AACA}"/>
              </a:ext>
            </a:extLst>
          </p:cNvPr>
          <p:cNvPicPr>
            <a:picLocks noGrp="1" noChangeAspect="1"/>
          </p:cNvPicPr>
          <p:nvPr>
            <p:ph sz="quarter" idx="4"/>
          </p:nvPr>
        </p:nvPicPr>
        <p:blipFill>
          <a:blip r:embed="rId4"/>
          <a:stretch>
            <a:fillRect/>
          </a:stretch>
        </p:blipFill>
        <p:spPr>
          <a:xfrm>
            <a:off x="6087987" y="2967038"/>
            <a:ext cx="4557863" cy="3341687"/>
          </a:xfrm>
          <a:prstGeom prst="rect">
            <a:avLst/>
          </a:prstGeom>
        </p:spPr>
      </p:pic>
    </p:spTree>
    <p:extLst>
      <p:ext uri="{BB962C8B-B14F-4D97-AF65-F5344CB8AC3E}">
        <p14:creationId xmlns:p14="http://schemas.microsoft.com/office/powerpoint/2010/main" val="1773308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1F148D4-70E0-45B3-BEF0-1CB0C642AB73}"/>
              </a:ext>
            </a:extLst>
          </p:cNvPr>
          <p:cNvPicPr>
            <a:picLocks noChangeAspect="1"/>
          </p:cNvPicPr>
          <p:nvPr/>
        </p:nvPicPr>
        <p:blipFill>
          <a:blip r:embed="rId3"/>
          <a:stretch>
            <a:fillRect/>
          </a:stretch>
        </p:blipFill>
        <p:spPr>
          <a:xfrm>
            <a:off x="425761" y="3224267"/>
            <a:ext cx="5353248" cy="3015446"/>
          </a:xfrm>
          <a:prstGeom prst="rect">
            <a:avLst/>
          </a:prstGeom>
          <a:effectLst>
            <a:outerShdw blurRad="50800" dist="38100" dir="13500000" sx="102000" sy="102000" algn="br" rotWithShape="0">
              <a:prstClr val="black">
                <a:alpha val="40000"/>
              </a:prstClr>
            </a:outerShdw>
          </a:effectLst>
        </p:spPr>
      </p:pic>
      <p:pic>
        <p:nvPicPr>
          <p:cNvPr id="12" name="Picture 11">
            <a:extLst>
              <a:ext uri="{FF2B5EF4-FFF2-40B4-BE49-F238E27FC236}">
                <a16:creationId xmlns:a16="http://schemas.microsoft.com/office/drawing/2014/main" id="{11B48E7B-3FEA-4201-BF99-23286D6BAC7B}"/>
              </a:ext>
            </a:extLst>
          </p:cNvPr>
          <p:cNvPicPr>
            <a:picLocks noChangeAspect="1"/>
          </p:cNvPicPr>
          <p:nvPr/>
        </p:nvPicPr>
        <p:blipFill>
          <a:blip r:embed="rId4"/>
          <a:stretch>
            <a:fillRect/>
          </a:stretch>
        </p:blipFill>
        <p:spPr>
          <a:xfrm>
            <a:off x="3401568" y="1676111"/>
            <a:ext cx="1453352" cy="1453352"/>
          </a:xfrm>
          <a:prstGeom prst="rect">
            <a:avLst/>
          </a:prstGeom>
        </p:spPr>
      </p:pic>
      <p:sp>
        <p:nvSpPr>
          <p:cNvPr id="2" name="Title 1">
            <a:extLst>
              <a:ext uri="{FF2B5EF4-FFF2-40B4-BE49-F238E27FC236}">
                <a16:creationId xmlns:a16="http://schemas.microsoft.com/office/drawing/2014/main" id="{08F44716-E2D1-488E-B5AF-D14C15883597}"/>
              </a:ext>
            </a:extLst>
          </p:cNvPr>
          <p:cNvSpPr>
            <a:spLocks noGrp="1"/>
          </p:cNvSpPr>
          <p:nvPr>
            <p:ph type="title"/>
          </p:nvPr>
        </p:nvSpPr>
        <p:spPr>
          <a:xfrm>
            <a:off x="1024127" y="585216"/>
            <a:ext cx="10193999" cy="1499616"/>
          </a:xfrm>
        </p:spPr>
        <p:txBody>
          <a:bodyPr/>
          <a:lstStyle/>
          <a:p>
            <a:r>
              <a:rPr lang="en-GB" dirty="0"/>
              <a:t>SRISK implementations: Python &amp; R</a:t>
            </a:r>
            <a:endParaRPr lang="en-US" dirty="0"/>
          </a:p>
        </p:txBody>
      </p:sp>
      <p:sp>
        <p:nvSpPr>
          <p:cNvPr id="5" name="Text Placeholder 4">
            <a:extLst>
              <a:ext uri="{FF2B5EF4-FFF2-40B4-BE49-F238E27FC236}">
                <a16:creationId xmlns:a16="http://schemas.microsoft.com/office/drawing/2014/main" id="{768EB608-83F7-486E-BD24-2CA6421D84F5}"/>
              </a:ext>
            </a:extLst>
          </p:cNvPr>
          <p:cNvSpPr>
            <a:spLocks noGrp="1"/>
          </p:cNvSpPr>
          <p:nvPr>
            <p:ph type="body" idx="1"/>
          </p:nvPr>
        </p:nvSpPr>
        <p:spPr/>
        <p:txBody>
          <a:bodyPr/>
          <a:lstStyle/>
          <a:p>
            <a:r>
              <a:rPr lang="en-GB" dirty="0"/>
              <a:t>Python</a:t>
            </a:r>
            <a:endParaRPr lang="en-US" dirty="0"/>
          </a:p>
        </p:txBody>
      </p:sp>
      <p:sp>
        <p:nvSpPr>
          <p:cNvPr id="7" name="Text Placeholder 6">
            <a:extLst>
              <a:ext uri="{FF2B5EF4-FFF2-40B4-BE49-F238E27FC236}">
                <a16:creationId xmlns:a16="http://schemas.microsoft.com/office/drawing/2014/main" id="{BCF77287-EBB6-47F5-9D91-670AF741EEBC}"/>
              </a:ext>
            </a:extLst>
          </p:cNvPr>
          <p:cNvSpPr>
            <a:spLocks noGrp="1"/>
          </p:cNvSpPr>
          <p:nvPr>
            <p:ph type="body" sz="quarter" idx="3"/>
          </p:nvPr>
        </p:nvSpPr>
        <p:spPr/>
        <p:txBody>
          <a:bodyPr/>
          <a:lstStyle/>
          <a:p>
            <a:r>
              <a:rPr lang="en-GB" dirty="0"/>
              <a:t>R </a:t>
            </a:r>
            <a:r>
              <a:rPr lang="en-GB" dirty="0" err="1"/>
              <a:t>tidyverse</a:t>
            </a:r>
            <a:endParaRPr lang="en-US" dirty="0"/>
          </a:p>
        </p:txBody>
      </p:sp>
      <p:pic>
        <p:nvPicPr>
          <p:cNvPr id="13" name="Content Placeholder 12">
            <a:extLst>
              <a:ext uri="{FF2B5EF4-FFF2-40B4-BE49-F238E27FC236}">
                <a16:creationId xmlns:a16="http://schemas.microsoft.com/office/drawing/2014/main" id="{B8B3D1E5-7012-4056-8BEC-486232D642DA}"/>
              </a:ext>
            </a:extLst>
          </p:cNvPr>
          <p:cNvPicPr>
            <a:picLocks noGrp="1" noChangeAspect="1"/>
          </p:cNvPicPr>
          <p:nvPr>
            <p:ph sz="half" idx="2"/>
          </p:nvPr>
        </p:nvPicPr>
        <p:blipFill>
          <a:blip r:embed="rId5"/>
          <a:stretch>
            <a:fillRect/>
          </a:stretch>
        </p:blipFill>
        <p:spPr>
          <a:xfrm>
            <a:off x="1303380" y="4517617"/>
            <a:ext cx="4521349" cy="758932"/>
          </a:xfrm>
          <a:prstGeom prst="rect">
            <a:avLst/>
          </a:prstGeom>
          <a:effectLst>
            <a:outerShdw blurRad="50800" dist="38100" dir="13500000" sx="102000" sy="102000" algn="br" rotWithShape="0">
              <a:prstClr val="black">
                <a:alpha val="40000"/>
              </a:prstClr>
            </a:outerShdw>
          </a:effectLst>
        </p:spPr>
      </p:pic>
      <p:pic>
        <p:nvPicPr>
          <p:cNvPr id="16" name="Content Placeholder 15">
            <a:extLst>
              <a:ext uri="{FF2B5EF4-FFF2-40B4-BE49-F238E27FC236}">
                <a16:creationId xmlns:a16="http://schemas.microsoft.com/office/drawing/2014/main" id="{E0AB52AD-5114-422B-AF50-EB773C92C34C}"/>
              </a:ext>
            </a:extLst>
          </p:cNvPr>
          <p:cNvPicPr>
            <a:picLocks noGrp="1" noChangeAspect="1"/>
          </p:cNvPicPr>
          <p:nvPr>
            <p:ph sz="quarter" idx="4"/>
          </p:nvPr>
        </p:nvPicPr>
        <p:blipFill>
          <a:blip r:embed="rId6"/>
          <a:stretch>
            <a:fillRect/>
          </a:stretch>
        </p:blipFill>
        <p:spPr>
          <a:xfrm>
            <a:off x="6010577" y="3199749"/>
            <a:ext cx="5772056" cy="3015446"/>
          </a:xfrm>
          <a:prstGeom prst="rect">
            <a:avLst/>
          </a:prstGeom>
          <a:effectLst>
            <a:outerShdw blurRad="50800" dist="38100" dir="13500000" sx="102000" sy="102000" algn="br" rotWithShape="0">
              <a:prstClr val="black">
                <a:alpha val="40000"/>
              </a:prstClr>
            </a:outerShdw>
          </a:effectLst>
        </p:spPr>
      </p:pic>
      <p:sp>
        <p:nvSpPr>
          <p:cNvPr id="11" name="AutoShape 2" descr="Image result for python pandas logo">
            <a:extLst>
              <a:ext uri="{FF2B5EF4-FFF2-40B4-BE49-F238E27FC236}">
                <a16:creationId xmlns:a16="http://schemas.microsoft.com/office/drawing/2014/main" id="{3AD852F9-C17A-4593-A0B9-4AF344F31F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6B6A26FD-6E84-4114-9AE5-85F15A495639}"/>
              </a:ext>
            </a:extLst>
          </p:cNvPr>
          <p:cNvPicPr>
            <a:picLocks noChangeAspect="1"/>
          </p:cNvPicPr>
          <p:nvPr/>
        </p:nvPicPr>
        <p:blipFill>
          <a:blip r:embed="rId7"/>
          <a:stretch>
            <a:fillRect/>
          </a:stretch>
        </p:blipFill>
        <p:spPr>
          <a:xfrm>
            <a:off x="1303380" y="5575585"/>
            <a:ext cx="4521349" cy="822960"/>
          </a:xfrm>
          <a:prstGeom prst="rect">
            <a:avLst/>
          </a:prstGeom>
          <a:effectLst>
            <a:outerShdw blurRad="50800" dist="38100" dir="13500000" sx="102000" sy="102000" algn="br" rotWithShape="0">
              <a:prstClr val="black">
                <a:alpha val="40000"/>
              </a:prstClr>
            </a:outerShdw>
          </a:effectLst>
        </p:spPr>
      </p:pic>
      <p:pic>
        <p:nvPicPr>
          <p:cNvPr id="20" name="Picture 19">
            <a:extLst>
              <a:ext uri="{FF2B5EF4-FFF2-40B4-BE49-F238E27FC236}">
                <a16:creationId xmlns:a16="http://schemas.microsoft.com/office/drawing/2014/main" id="{63E07B84-BDB1-4E28-A508-43D66F3FFB44}"/>
              </a:ext>
            </a:extLst>
          </p:cNvPr>
          <p:cNvPicPr>
            <a:picLocks noChangeAspect="1"/>
          </p:cNvPicPr>
          <p:nvPr/>
        </p:nvPicPr>
        <p:blipFill>
          <a:blip r:embed="rId8"/>
          <a:stretch>
            <a:fillRect/>
          </a:stretch>
        </p:blipFill>
        <p:spPr>
          <a:xfrm>
            <a:off x="8333505" y="2228055"/>
            <a:ext cx="627105" cy="726121"/>
          </a:xfrm>
          <a:prstGeom prst="rect">
            <a:avLst/>
          </a:prstGeom>
        </p:spPr>
      </p:pic>
      <p:pic>
        <p:nvPicPr>
          <p:cNvPr id="21" name="Picture 20">
            <a:extLst>
              <a:ext uri="{FF2B5EF4-FFF2-40B4-BE49-F238E27FC236}">
                <a16:creationId xmlns:a16="http://schemas.microsoft.com/office/drawing/2014/main" id="{740D02D1-47C3-42DA-A5BB-F823E2CDF075}"/>
              </a:ext>
            </a:extLst>
          </p:cNvPr>
          <p:cNvPicPr>
            <a:picLocks noChangeAspect="1"/>
          </p:cNvPicPr>
          <p:nvPr/>
        </p:nvPicPr>
        <p:blipFill>
          <a:blip r:embed="rId9"/>
          <a:stretch>
            <a:fillRect/>
          </a:stretch>
        </p:blipFill>
        <p:spPr>
          <a:xfrm>
            <a:off x="9515602" y="420018"/>
            <a:ext cx="2120393" cy="2447575"/>
          </a:xfrm>
          <a:prstGeom prst="rect">
            <a:avLst/>
          </a:prstGeom>
          <a:effectLst>
            <a:outerShdw blurRad="50800" dist="38100" dir="13500000" sx="103000" sy="103000" algn="br" rotWithShape="0">
              <a:prstClr val="black">
                <a:alpha val="40000"/>
              </a:prstClr>
            </a:outerShdw>
          </a:effectLst>
        </p:spPr>
      </p:pic>
      <p:grpSp>
        <p:nvGrpSpPr>
          <p:cNvPr id="23" name="Group 22">
            <a:extLst>
              <a:ext uri="{FF2B5EF4-FFF2-40B4-BE49-F238E27FC236}">
                <a16:creationId xmlns:a16="http://schemas.microsoft.com/office/drawing/2014/main" id="{77E8A66F-52F9-443F-B333-5DCC4244F41E}"/>
              </a:ext>
            </a:extLst>
          </p:cNvPr>
          <p:cNvGrpSpPr/>
          <p:nvPr/>
        </p:nvGrpSpPr>
        <p:grpSpPr>
          <a:xfrm>
            <a:off x="7236043" y="4125884"/>
            <a:ext cx="4399952" cy="2301330"/>
            <a:chOff x="7113379" y="3740279"/>
            <a:chExt cx="4399952" cy="2301330"/>
          </a:xfrm>
        </p:grpSpPr>
        <p:pic>
          <p:nvPicPr>
            <p:cNvPr id="19" name="Picture 18">
              <a:extLst>
                <a:ext uri="{FF2B5EF4-FFF2-40B4-BE49-F238E27FC236}">
                  <a16:creationId xmlns:a16="http://schemas.microsoft.com/office/drawing/2014/main" id="{7954A8F8-EE05-44A5-82CF-FDF0E9B49FC9}"/>
                </a:ext>
              </a:extLst>
            </p:cNvPr>
            <p:cNvPicPr>
              <a:picLocks noChangeAspect="1"/>
            </p:cNvPicPr>
            <p:nvPr/>
          </p:nvPicPr>
          <p:blipFill>
            <a:blip r:embed="rId10"/>
            <a:stretch>
              <a:fillRect/>
            </a:stretch>
          </p:blipFill>
          <p:spPr>
            <a:xfrm>
              <a:off x="7161960" y="3740279"/>
              <a:ext cx="4351371" cy="1247442"/>
            </a:xfrm>
            <a:prstGeom prst="rect">
              <a:avLst/>
            </a:prstGeom>
            <a:effectLst>
              <a:outerShdw blurRad="50800" dist="38100" dir="13500000" sx="102000" sy="102000" algn="br" rotWithShape="0">
                <a:prstClr val="black">
                  <a:alpha val="40000"/>
                </a:prstClr>
              </a:outerShdw>
            </a:effectLst>
          </p:spPr>
        </p:pic>
        <p:pic>
          <p:nvPicPr>
            <p:cNvPr id="22" name="Picture 21">
              <a:extLst>
                <a:ext uri="{FF2B5EF4-FFF2-40B4-BE49-F238E27FC236}">
                  <a16:creationId xmlns:a16="http://schemas.microsoft.com/office/drawing/2014/main" id="{E485533E-AEA1-4940-B0D2-3A2C719351E1}"/>
                </a:ext>
              </a:extLst>
            </p:cNvPr>
            <p:cNvPicPr>
              <a:picLocks noChangeAspect="1"/>
            </p:cNvPicPr>
            <p:nvPr/>
          </p:nvPicPr>
          <p:blipFill>
            <a:blip r:embed="rId11"/>
            <a:stretch>
              <a:fillRect/>
            </a:stretch>
          </p:blipFill>
          <p:spPr>
            <a:xfrm>
              <a:off x="7113379" y="5148864"/>
              <a:ext cx="2911567" cy="892745"/>
            </a:xfrm>
            <a:prstGeom prst="rect">
              <a:avLst/>
            </a:prstGeom>
            <a:effectLst>
              <a:outerShdw blurRad="50800" dist="38100" dir="13500000" sx="102000" sy="102000" algn="br" rotWithShape="0">
                <a:prstClr val="black">
                  <a:alpha val="40000"/>
                </a:prstClr>
              </a:outerShdw>
            </a:effectLst>
          </p:spPr>
        </p:pic>
      </p:grpSp>
    </p:spTree>
    <p:extLst>
      <p:ext uri="{BB962C8B-B14F-4D97-AF65-F5344CB8AC3E}">
        <p14:creationId xmlns:p14="http://schemas.microsoft.com/office/powerpoint/2010/main" val="3954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252DC-11C2-D844-9796-F0724EDC9A9B}"/>
              </a:ext>
            </a:extLst>
          </p:cNvPr>
          <p:cNvSpPr>
            <a:spLocks noGrp="1"/>
          </p:cNvSpPr>
          <p:nvPr>
            <p:ph type="title"/>
          </p:nvPr>
        </p:nvSpPr>
        <p:spPr/>
        <p:txBody>
          <a:bodyPr/>
          <a:lstStyle/>
          <a:p>
            <a:r>
              <a:rPr lang="en-US" dirty="0"/>
              <a:t>Movies</a:t>
            </a:r>
          </a:p>
        </p:txBody>
      </p:sp>
      <p:pic>
        <p:nvPicPr>
          <p:cNvPr id="5" name="Content Placeholder 4">
            <a:extLst>
              <a:ext uri="{FF2B5EF4-FFF2-40B4-BE49-F238E27FC236}">
                <a16:creationId xmlns:a16="http://schemas.microsoft.com/office/drawing/2014/main" id="{327147C1-9598-8644-BB76-E65AE4DEFE6B}"/>
              </a:ext>
            </a:extLst>
          </p:cNvPr>
          <p:cNvPicPr>
            <a:picLocks noGrp="1" noChangeAspect="1"/>
          </p:cNvPicPr>
          <p:nvPr>
            <p:ph sz="half" idx="1"/>
          </p:nvPr>
        </p:nvPicPr>
        <p:blipFill>
          <a:blip r:embed="rId2"/>
          <a:stretch>
            <a:fillRect/>
          </a:stretch>
        </p:blipFill>
        <p:spPr>
          <a:xfrm>
            <a:off x="1023938" y="2291121"/>
            <a:ext cx="4754562" cy="4012482"/>
          </a:xfrm>
          <a:prstGeom prst="rect">
            <a:avLst/>
          </a:prstGeom>
        </p:spPr>
      </p:pic>
      <p:sp>
        <p:nvSpPr>
          <p:cNvPr id="7" name="Rectangle 6">
            <a:extLst>
              <a:ext uri="{FF2B5EF4-FFF2-40B4-BE49-F238E27FC236}">
                <a16:creationId xmlns:a16="http://schemas.microsoft.com/office/drawing/2014/main" id="{47BDE213-FCFD-4346-9FA8-5E3620155BDC}"/>
              </a:ext>
            </a:extLst>
          </p:cNvPr>
          <p:cNvSpPr/>
          <p:nvPr/>
        </p:nvSpPr>
        <p:spPr>
          <a:xfrm>
            <a:off x="5989637" y="935100"/>
            <a:ext cx="3949148" cy="523220"/>
          </a:xfrm>
          <a:prstGeom prst="rect">
            <a:avLst/>
          </a:prstGeom>
        </p:spPr>
        <p:txBody>
          <a:bodyPr wrap="square">
            <a:spAutoFit/>
          </a:bodyPr>
          <a:lstStyle/>
          <a:p>
            <a:r>
              <a:rPr lang="en-US" sz="1400" dirty="0">
                <a:hlinkClick r:id="rId3"/>
              </a:rPr>
              <a:t>https://youtube.com/playlist?list=PLUyl-IXn1rBSdLkX5tlF8YLfe_Bi5AaDy</a:t>
            </a:r>
            <a:r>
              <a:rPr lang="en-US" sz="1400" dirty="0"/>
              <a:t> </a:t>
            </a:r>
          </a:p>
        </p:txBody>
      </p:sp>
      <p:pic>
        <p:nvPicPr>
          <p:cNvPr id="11" name="Content Placeholder 10">
            <a:extLst>
              <a:ext uri="{FF2B5EF4-FFF2-40B4-BE49-F238E27FC236}">
                <a16:creationId xmlns:a16="http://schemas.microsoft.com/office/drawing/2014/main" id="{AE019517-59E4-8E46-8F28-CD193EDA7AF1}"/>
              </a:ext>
            </a:extLst>
          </p:cNvPr>
          <p:cNvPicPr>
            <a:picLocks noGrp="1" noChangeAspect="1"/>
          </p:cNvPicPr>
          <p:nvPr>
            <p:ph sz="half" idx="2"/>
          </p:nvPr>
        </p:nvPicPr>
        <p:blipFill>
          <a:blip r:embed="rId4"/>
          <a:stretch>
            <a:fillRect/>
          </a:stretch>
        </p:blipFill>
        <p:spPr>
          <a:xfrm>
            <a:off x="5989637" y="2291121"/>
            <a:ext cx="5494557" cy="3981663"/>
          </a:xfrm>
          <a:prstGeom prst="rect">
            <a:avLst/>
          </a:prstGeom>
        </p:spPr>
      </p:pic>
    </p:spTree>
    <p:extLst>
      <p:ext uri="{BB962C8B-B14F-4D97-AF65-F5344CB8AC3E}">
        <p14:creationId xmlns:p14="http://schemas.microsoft.com/office/powerpoint/2010/main" val="34119391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B8D24D7D-49C2-E241-8926-06DE411BEB32}"/>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2400" u="sng" spc="200">
                <a:solidFill>
                  <a:srgbClr val="FFFFFF"/>
                </a:solidFill>
                <a:hlinkClick r:id="rId2"/>
              </a:rPr>
              <a:t>TommasoBelluzzo</a:t>
            </a:r>
            <a:r>
              <a:rPr lang="en-US" sz="2400" spc="200">
                <a:solidFill>
                  <a:srgbClr val="FFFFFF"/>
                </a:solidFill>
              </a:rPr>
              <a:t>/</a:t>
            </a:r>
            <a:r>
              <a:rPr lang="en-US" sz="2400" spc="200">
                <a:solidFill>
                  <a:srgbClr val="FFFFFF"/>
                </a:solidFill>
                <a:hlinkClick r:id="rId3"/>
              </a:rPr>
              <a:t>SystemicRisk</a:t>
            </a:r>
            <a:endParaRPr lang="en-US" sz="2400" spc="200">
              <a:solidFill>
                <a:srgbClr val="FFFFFF"/>
              </a:solidFill>
            </a:endParaRPr>
          </a:p>
        </p:txBody>
      </p:sp>
      <p:sp>
        <p:nvSpPr>
          <p:cNvPr id="8" name="Content Placeholder 7">
            <a:extLst>
              <a:ext uri="{FF2B5EF4-FFF2-40B4-BE49-F238E27FC236}">
                <a16:creationId xmlns:a16="http://schemas.microsoft.com/office/drawing/2014/main" id="{FCB8C9A7-5318-3947-AC6B-88B257C4B8C7}"/>
              </a:ext>
            </a:extLst>
          </p:cNvPr>
          <p:cNvSpPr>
            <a:spLocks noGrp="1"/>
          </p:cNvSpPr>
          <p:nvPr>
            <p:ph sz="half" idx="1"/>
          </p:nvPr>
        </p:nvSpPr>
        <p:spPr>
          <a:xfrm>
            <a:off x="638921" y="3849539"/>
            <a:ext cx="4204012" cy="2359417"/>
          </a:xfrm>
        </p:spPr>
        <p:txBody>
          <a:bodyPr vert="horz" lIns="91440" tIns="45720" rIns="91440" bIns="45720" rtlCol="0" anchor="t">
            <a:normAutofit/>
          </a:bodyPr>
          <a:lstStyle/>
          <a:p>
            <a:pPr marL="0" indent="0" algn="r">
              <a:lnSpc>
                <a:spcPct val="100000"/>
              </a:lnSpc>
              <a:spcBef>
                <a:spcPts val="0"/>
              </a:spcBef>
              <a:buNone/>
            </a:pPr>
            <a:r>
              <a:rPr lang="en-US" sz="1600">
                <a:solidFill>
                  <a:srgbClr val="FFFFFF"/>
                </a:solidFill>
              </a:rPr>
              <a:t>A framework for systemic risk valuation and analysis.</a:t>
            </a:r>
          </a:p>
        </p:txBody>
      </p:sp>
      <p:cxnSp>
        <p:nvCxnSpPr>
          <p:cNvPr id="23" name="Straight Connector 22">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B26C3FFD-A7BB-0A45-875F-DDEC4199497F}"/>
              </a:ext>
            </a:extLst>
          </p:cNvPr>
          <p:cNvPicPr>
            <a:picLocks noGrp="1" noChangeAspect="1"/>
          </p:cNvPicPr>
          <p:nvPr>
            <p:ph sz="half" idx="2"/>
          </p:nvPr>
        </p:nvPicPr>
        <p:blipFill>
          <a:blip r:embed="rId4"/>
          <a:stretch>
            <a:fillRect/>
          </a:stretch>
        </p:blipFill>
        <p:spPr>
          <a:xfrm>
            <a:off x="6768546" y="640080"/>
            <a:ext cx="4114377" cy="5578816"/>
          </a:xfrm>
          <a:prstGeom prst="rect">
            <a:avLst/>
          </a:prstGeom>
        </p:spPr>
      </p:pic>
    </p:spTree>
    <p:extLst>
      <p:ext uri="{BB962C8B-B14F-4D97-AF65-F5344CB8AC3E}">
        <p14:creationId xmlns:p14="http://schemas.microsoft.com/office/powerpoint/2010/main" val="17679735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00754" y="4960137"/>
            <a:ext cx="7528845" cy="1463040"/>
          </a:xfrm>
        </p:spPr>
        <p:txBody>
          <a:bodyPr/>
          <a:lstStyle/>
          <a:p>
            <a:r>
              <a:rPr lang="en-CA" dirty="0"/>
              <a:t>Step III – Contagion </a:t>
            </a:r>
          </a:p>
        </p:txBody>
      </p:sp>
      <p:sp>
        <p:nvSpPr>
          <p:cNvPr id="6" name="Text Placeholder 5"/>
          <p:cNvSpPr>
            <a:spLocks noGrp="1"/>
          </p:cNvSpPr>
          <p:nvPr>
            <p:ph type="body" idx="1"/>
          </p:nvPr>
        </p:nvSpPr>
        <p:spPr/>
        <p:txBody>
          <a:bodyPr>
            <a:normAutofit/>
          </a:bodyPr>
          <a:lstStyle/>
          <a:p>
            <a:r>
              <a:rPr lang="en-CA" dirty="0"/>
              <a:t>Interconnectedness</a:t>
            </a:r>
          </a:p>
          <a:p>
            <a:r>
              <a:rPr lang="en-CA" dirty="0"/>
              <a:t>Contagion &amp; spillover</a:t>
            </a:r>
            <a:br>
              <a:rPr lang="en-CA" dirty="0"/>
            </a:br>
            <a:r>
              <a:rPr lang="en-CA" dirty="0"/>
              <a:t>(FIs, sectors, countries)</a:t>
            </a:r>
          </a:p>
          <a:p>
            <a:r>
              <a:rPr lang="en-CA" dirty="0"/>
              <a:t>Impact to real economy</a:t>
            </a:r>
          </a:p>
        </p:txBody>
      </p:sp>
      <p:pic>
        <p:nvPicPr>
          <p:cNvPr id="4" name="Picture 2" descr="Image result for icon network banks">
            <a:extLst>
              <a:ext uri="{FF2B5EF4-FFF2-40B4-BE49-F238E27FC236}">
                <a16:creationId xmlns:a16="http://schemas.microsoft.com/office/drawing/2014/main" id="{AD239815-9097-4E6C-9F26-12594E5A23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0509" y="1078301"/>
            <a:ext cx="2493819" cy="2493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6212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CA" dirty="0"/>
              <a:t>Step III – Contagion</a:t>
            </a:r>
            <a:endParaRPr lang="en-US" dirty="0"/>
          </a:p>
        </p:txBody>
      </p:sp>
      <p:sp>
        <p:nvSpPr>
          <p:cNvPr id="5" name="Content Placeholder 4">
            <a:extLst>
              <a:ext uri="{FF2B5EF4-FFF2-40B4-BE49-F238E27FC236}">
                <a16:creationId xmlns:a16="http://schemas.microsoft.com/office/drawing/2014/main" id="{3A9DA322-FDD4-491A-A9DA-24F6AC093D87}"/>
              </a:ext>
            </a:extLst>
          </p:cNvPr>
          <p:cNvSpPr>
            <a:spLocks noGrp="1"/>
          </p:cNvSpPr>
          <p:nvPr>
            <p:ph sz="half" idx="1"/>
          </p:nvPr>
        </p:nvSpPr>
        <p:spPr/>
        <p:txBody>
          <a:bodyPr/>
          <a:lstStyle/>
          <a:p>
            <a:pPr>
              <a:buFont typeface="Arial" panose="020B0604020202020204" pitchFamily="34" charset="0"/>
              <a:buChar char="•"/>
            </a:pPr>
            <a:r>
              <a:rPr lang="en-US" dirty="0"/>
              <a:t>Network construction</a:t>
            </a:r>
          </a:p>
          <a:p>
            <a:pPr lvl="1">
              <a:buFont typeface="Arial" panose="020B0604020202020204" pitchFamily="34" charset="0"/>
              <a:buChar char="•"/>
            </a:pPr>
            <a:r>
              <a:rPr lang="en-US" dirty="0"/>
              <a:t>From balance sheet data</a:t>
            </a:r>
          </a:p>
          <a:p>
            <a:pPr lvl="2">
              <a:buFont typeface="Arial" panose="020B0604020202020204" pitchFamily="34" charset="0"/>
              <a:buChar char="•"/>
            </a:pPr>
            <a:r>
              <a:rPr lang="en-US" dirty="0"/>
              <a:t>Maximum entropy</a:t>
            </a:r>
          </a:p>
          <a:p>
            <a:pPr lvl="2">
              <a:buFont typeface="Arial" panose="020B0604020202020204" pitchFamily="34" charset="0"/>
              <a:buChar char="•"/>
            </a:pPr>
            <a:r>
              <a:rPr lang="en-US" dirty="0"/>
              <a:t>Bayesian </a:t>
            </a:r>
          </a:p>
          <a:p>
            <a:pPr lvl="1">
              <a:buFont typeface="Arial" panose="020B0604020202020204" pitchFamily="34" charset="0"/>
              <a:buChar char="•"/>
            </a:pPr>
            <a:r>
              <a:rPr lang="en-US" dirty="0"/>
              <a:t>Market-based </a:t>
            </a:r>
          </a:p>
          <a:p>
            <a:pPr lvl="2">
              <a:buFont typeface="Arial" panose="020B0604020202020204" pitchFamily="34" charset="0"/>
              <a:buChar char="•"/>
            </a:pPr>
            <a:r>
              <a:rPr lang="en-US" dirty="0"/>
              <a:t>Granger causality</a:t>
            </a:r>
          </a:p>
          <a:p>
            <a:pPr lvl="2">
              <a:buFont typeface="Arial" panose="020B0604020202020204" pitchFamily="34" charset="0"/>
              <a:buChar char="•"/>
            </a:pPr>
            <a:r>
              <a:rPr lang="en-US" dirty="0"/>
              <a:t>Bayesian graphical models</a:t>
            </a:r>
          </a:p>
          <a:p>
            <a:pPr>
              <a:buFont typeface="Arial" panose="020B0604020202020204" pitchFamily="34" charset="0"/>
              <a:buChar char="•"/>
            </a:pPr>
            <a:r>
              <a:rPr lang="en-US" dirty="0"/>
              <a:t>Network analytics</a:t>
            </a:r>
          </a:p>
          <a:p>
            <a:pPr lvl="1">
              <a:buFont typeface="Arial" panose="020B0604020202020204" pitchFamily="34" charset="0"/>
              <a:buChar char="•"/>
            </a:pPr>
            <a:r>
              <a:rPr lang="en-US" dirty="0"/>
              <a:t>Standard metrics, centrality etc.</a:t>
            </a:r>
          </a:p>
          <a:p>
            <a:pPr lvl="1">
              <a:buFont typeface="Arial" panose="020B0604020202020204" pitchFamily="34" charset="0"/>
              <a:buChar char="•"/>
            </a:pPr>
            <a:r>
              <a:rPr lang="en-US" dirty="0"/>
              <a:t>Eisenberg-Noe</a:t>
            </a:r>
          </a:p>
          <a:p>
            <a:pPr lvl="1">
              <a:buFont typeface="Arial" panose="020B0604020202020204" pitchFamily="34" charset="0"/>
              <a:buChar char="•"/>
            </a:pPr>
            <a:r>
              <a:rPr lang="en-US" dirty="0"/>
              <a:t>Debt-Rank</a:t>
            </a:r>
          </a:p>
          <a:p>
            <a:pPr lvl="1">
              <a:buFont typeface="Arial" panose="020B0604020202020204" pitchFamily="34" charset="0"/>
              <a:buChar char="•"/>
            </a:pPr>
            <a:r>
              <a:rPr lang="en-US" dirty="0"/>
              <a:t>NEVA</a:t>
            </a:r>
          </a:p>
        </p:txBody>
      </p:sp>
      <p:sp>
        <p:nvSpPr>
          <p:cNvPr id="6" name="Content Placeholder 5">
            <a:extLst>
              <a:ext uri="{FF2B5EF4-FFF2-40B4-BE49-F238E27FC236}">
                <a16:creationId xmlns:a16="http://schemas.microsoft.com/office/drawing/2014/main" id="{C9A3D1B9-4ED4-4E81-B1B6-6364DC8B32AE}"/>
              </a:ext>
            </a:extLst>
          </p:cNvPr>
          <p:cNvSpPr>
            <a:spLocks noGrp="1"/>
          </p:cNvSpPr>
          <p:nvPr>
            <p:ph sz="half" idx="2"/>
          </p:nvPr>
        </p:nvSpPr>
        <p:spPr/>
        <p:txBody>
          <a:bodyPr/>
          <a:lstStyle/>
          <a:p>
            <a:pPr>
              <a:buFont typeface="Wingdings" panose="05000000000000000000" pitchFamily="2" charset="2"/>
              <a:buChar char="§"/>
            </a:pPr>
            <a:r>
              <a:rPr lang="en-GB" dirty="0"/>
              <a:t>Fire-sales</a:t>
            </a:r>
          </a:p>
          <a:p>
            <a:pPr lvl="1">
              <a:buFont typeface="Wingdings" panose="05000000000000000000" pitchFamily="2" charset="2"/>
              <a:buChar char="§"/>
            </a:pPr>
            <a:r>
              <a:rPr lang="en-GB" dirty="0"/>
              <a:t>Linear models – Duarte &amp; </a:t>
            </a:r>
            <a:r>
              <a:rPr lang="en-GB" dirty="0" err="1"/>
              <a:t>Eisenbach</a:t>
            </a:r>
            <a:r>
              <a:rPr lang="en-GB" dirty="0"/>
              <a:t> 2014</a:t>
            </a:r>
          </a:p>
          <a:p>
            <a:pPr lvl="2">
              <a:buFont typeface="Wingdings" panose="05000000000000000000" pitchFamily="2" charset="2"/>
              <a:buChar char="§"/>
            </a:pPr>
            <a:r>
              <a:rPr lang="en-GB" dirty="0"/>
              <a:t>Holdings</a:t>
            </a:r>
          </a:p>
          <a:p>
            <a:pPr lvl="2">
              <a:buFont typeface="Wingdings" panose="05000000000000000000" pitchFamily="2" charset="2"/>
              <a:buChar char="§"/>
            </a:pPr>
            <a:r>
              <a:rPr lang="en-GB" dirty="0"/>
              <a:t>Leverage</a:t>
            </a:r>
          </a:p>
          <a:p>
            <a:pPr lvl="2">
              <a:buFont typeface="Wingdings" panose="05000000000000000000" pitchFamily="2" charset="2"/>
              <a:buChar char="§"/>
            </a:pPr>
            <a:r>
              <a:rPr lang="en-GB" dirty="0"/>
              <a:t>Liquidity</a:t>
            </a:r>
          </a:p>
          <a:p>
            <a:pPr lvl="1">
              <a:buFont typeface="Wingdings" panose="05000000000000000000" pitchFamily="2" charset="2"/>
              <a:buChar char="§"/>
            </a:pPr>
            <a:r>
              <a:rPr lang="en-GB" dirty="0"/>
              <a:t>ABMs – Bookstaber, </a:t>
            </a:r>
            <a:r>
              <a:rPr lang="en-GB" dirty="0" err="1"/>
              <a:t>Paddrik</a:t>
            </a:r>
            <a:r>
              <a:rPr lang="en-GB" dirty="0"/>
              <a:t>, Tivnan 2014</a:t>
            </a:r>
          </a:p>
          <a:p>
            <a:pPr lvl="1">
              <a:buFont typeface="Wingdings" panose="05000000000000000000" pitchFamily="2" charset="2"/>
              <a:buChar char="§"/>
            </a:pPr>
            <a:r>
              <a:rPr lang="en-GB" dirty="0" err="1"/>
              <a:t>Cont</a:t>
            </a:r>
            <a:r>
              <a:rPr lang="en-GB" dirty="0"/>
              <a:t> </a:t>
            </a:r>
            <a:r>
              <a:rPr lang="en-GB" dirty="0" err="1"/>
              <a:t>Schaanning</a:t>
            </a:r>
            <a:endParaRPr lang="en-GB" dirty="0"/>
          </a:p>
        </p:txBody>
      </p:sp>
    </p:spTree>
    <p:extLst>
      <p:ext uri="{BB962C8B-B14F-4D97-AF65-F5344CB8AC3E}">
        <p14:creationId xmlns:p14="http://schemas.microsoft.com/office/powerpoint/2010/main" val="784517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9703" y="770022"/>
            <a:ext cx="8820150" cy="941722"/>
          </a:xfrm>
        </p:spPr>
        <p:txBody>
          <a:bodyPr>
            <a:normAutofit/>
          </a:bodyPr>
          <a:lstStyle/>
          <a:p>
            <a:pPr algn="l">
              <a:defRPr/>
            </a:pPr>
            <a:r>
              <a:rPr lang="en-US" sz="4000" dirty="0">
                <a:cs typeface="Arial" charset="0"/>
                <a:sym typeface="Arial" charset="0"/>
              </a:rPr>
              <a:t>Taxonomy of Interconnectedness</a:t>
            </a:r>
            <a:endParaRPr lang="en-CA" sz="4000" dirty="0">
              <a:cs typeface="Arial" charset="0"/>
              <a:sym typeface="Arial" charset="0"/>
            </a:endParaRPr>
          </a:p>
        </p:txBody>
      </p:sp>
      <p:pic>
        <p:nvPicPr>
          <p:cNvPr id="2050" name="Picture 2" descr="Overview of Taxonomy. See accessible link for data description."/>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3509803" y="1905803"/>
            <a:ext cx="8428046" cy="37453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050021" y="2167668"/>
            <a:ext cx="1296144" cy="369332"/>
          </a:xfrm>
          <a:prstGeom prst="rect">
            <a:avLst/>
          </a:prstGeom>
          <a:solidFill>
            <a:srgbClr val="0070C0"/>
          </a:solidFill>
        </p:spPr>
        <p:txBody>
          <a:bodyPr wrap="square" rtlCol="0">
            <a:spAutoFit/>
          </a:bodyPr>
          <a:lstStyle/>
          <a:p>
            <a:r>
              <a:rPr lang="en-CA" dirty="0">
                <a:solidFill>
                  <a:schemeClr val="bg1"/>
                </a:solidFill>
              </a:rPr>
              <a:t>Approach</a:t>
            </a:r>
            <a:endParaRPr lang="en-US" dirty="0">
              <a:solidFill>
                <a:schemeClr val="bg1"/>
              </a:solidFill>
            </a:endParaRPr>
          </a:p>
        </p:txBody>
      </p:sp>
      <p:sp>
        <p:nvSpPr>
          <p:cNvPr id="10" name="TextBox 9"/>
          <p:cNvSpPr txBox="1"/>
          <p:nvPr/>
        </p:nvSpPr>
        <p:spPr>
          <a:xfrm>
            <a:off x="2050021" y="3330121"/>
            <a:ext cx="1296144" cy="369332"/>
          </a:xfrm>
          <a:prstGeom prst="rect">
            <a:avLst/>
          </a:prstGeom>
          <a:solidFill>
            <a:srgbClr val="92D050"/>
          </a:solidFill>
        </p:spPr>
        <p:txBody>
          <a:bodyPr wrap="square" rtlCol="0">
            <a:spAutoFit/>
          </a:bodyPr>
          <a:lstStyle/>
          <a:p>
            <a:r>
              <a:rPr lang="en-CA" dirty="0">
                <a:solidFill>
                  <a:schemeClr val="bg1"/>
                </a:solidFill>
              </a:rPr>
              <a:t>Analysis</a:t>
            </a:r>
            <a:endParaRPr lang="en-US" dirty="0">
              <a:solidFill>
                <a:schemeClr val="bg1"/>
              </a:solidFill>
            </a:endParaRPr>
          </a:p>
        </p:txBody>
      </p:sp>
      <p:sp>
        <p:nvSpPr>
          <p:cNvPr id="11" name="TextBox 10"/>
          <p:cNvSpPr txBox="1"/>
          <p:nvPr/>
        </p:nvSpPr>
        <p:spPr>
          <a:xfrm>
            <a:off x="2050021" y="4829679"/>
            <a:ext cx="1296144" cy="369332"/>
          </a:xfrm>
          <a:prstGeom prst="rect">
            <a:avLst/>
          </a:prstGeom>
          <a:solidFill>
            <a:srgbClr val="7030A0"/>
          </a:solidFill>
        </p:spPr>
        <p:txBody>
          <a:bodyPr wrap="square" rtlCol="0">
            <a:spAutoFit/>
          </a:bodyPr>
          <a:lstStyle/>
          <a:p>
            <a:r>
              <a:rPr lang="en-CA" dirty="0">
                <a:solidFill>
                  <a:schemeClr val="bg1"/>
                </a:solidFill>
              </a:rPr>
              <a:t>Output</a:t>
            </a:r>
            <a:endParaRPr lang="en-US" dirty="0">
              <a:solidFill>
                <a:schemeClr val="bg1"/>
              </a:solidFill>
            </a:endParaRPr>
          </a:p>
        </p:txBody>
      </p:sp>
      <p:sp>
        <p:nvSpPr>
          <p:cNvPr id="3" name="Rectangle 2"/>
          <p:cNvSpPr/>
          <p:nvPr/>
        </p:nvSpPr>
        <p:spPr>
          <a:xfrm>
            <a:off x="2133600" y="6024267"/>
            <a:ext cx="8077200" cy="461665"/>
          </a:xfrm>
          <a:prstGeom prst="rect">
            <a:avLst/>
          </a:prstGeom>
        </p:spPr>
        <p:txBody>
          <a:bodyPr wrap="square">
            <a:spAutoFit/>
          </a:bodyPr>
          <a:lstStyle/>
          <a:p>
            <a:r>
              <a:rPr lang="en-CA" sz="1200" dirty="0"/>
              <a:t>Kara, </a:t>
            </a:r>
            <a:r>
              <a:rPr lang="en-CA" sz="1200" dirty="0" err="1"/>
              <a:t>Gazi</a:t>
            </a:r>
            <a:r>
              <a:rPr lang="en-CA" sz="1200" dirty="0"/>
              <a:t>, Mary H. Tian, and Margaret Yellen. 2015. “Taxonomy of Studies on Interconnectedness.” SSRN Scholarly Paper ID 2704072. Rochester, NY: Social Science Research Network. </a:t>
            </a:r>
            <a:r>
              <a:rPr lang="en-CA" sz="1200" dirty="0">
                <a:hlinkClick r:id="rId4"/>
              </a:rPr>
              <a:t>http://papers.ssrn.com/abstract=2704072</a:t>
            </a:r>
            <a:r>
              <a:rPr lang="en-CA" sz="1200" dirty="0"/>
              <a:t> .</a:t>
            </a:r>
          </a:p>
        </p:txBody>
      </p:sp>
      <p:sp>
        <p:nvSpPr>
          <p:cNvPr id="4" name="Slide Number Placeholder 3"/>
          <p:cNvSpPr>
            <a:spLocks noGrp="1"/>
          </p:cNvSpPr>
          <p:nvPr>
            <p:ph type="sldNum" sz="quarter" idx="12"/>
          </p:nvPr>
        </p:nvSpPr>
        <p:spPr/>
        <p:txBody>
          <a:bodyPr/>
          <a:lstStyle/>
          <a:p>
            <a:fld id="{53AE4920-E42C-411F-A91B-D27F64AA7D5A}" type="slidenum">
              <a:rPr lang="en-CA" smtClean="0"/>
              <a:t>63</a:t>
            </a:fld>
            <a:endParaRPr lang="en-CA"/>
          </a:p>
        </p:txBody>
      </p:sp>
    </p:spTree>
    <p:extLst>
      <p:ext uri="{BB962C8B-B14F-4D97-AF65-F5344CB8AC3E}">
        <p14:creationId xmlns:p14="http://schemas.microsoft.com/office/powerpoint/2010/main" val="2101929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3"/>
            <a:extLst>
              <a:ext uri="{FF2B5EF4-FFF2-40B4-BE49-F238E27FC236}">
                <a16:creationId xmlns:a16="http://schemas.microsoft.com/office/drawing/2014/main" id="{7EE2AD50-E9A2-4A2B-B789-00184D5D173E}"/>
              </a:ext>
            </a:extLst>
          </p:cNvPr>
          <p:cNvPicPr>
            <a:picLocks noChangeAspect="1"/>
          </p:cNvPicPr>
          <p:nvPr/>
        </p:nvPicPr>
        <p:blipFill>
          <a:blip r:embed="rId4"/>
          <a:stretch>
            <a:fillRect/>
          </a:stretch>
        </p:blipFill>
        <p:spPr>
          <a:xfrm>
            <a:off x="2873317" y="1871324"/>
            <a:ext cx="2715754" cy="1615576"/>
          </a:xfrm>
          <a:prstGeom prst="rect">
            <a:avLst/>
          </a:prstGeom>
        </p:spPr>
      </p:pic>
      <p:sp>
        <p:nvSpPr>
          <p:cNvPr id="2" name="Title 1">
            <a:extLst>
              <a:ext uri="{FF2B5EF4-FFF2-40B4-BE49-F238E27FC236}">
                <a16:creationId xmlns:a16="http://schemas.microsoft.com/office/drawing/2014/main" id="{46763785-4B5F-4A43-9B86-A89AD7A6A9AA}"/>
              </a:ext>
            </a:extLst>
          </p:cNvPr>
          <p:cNvSpPr>
            <a:spLocks noGrp="1"/>
          </p:cNvSpPr>
          <p:nvPr>
            <p:ph type="title"/>
          </p:nvPr>
        </p:nvSpPr>
        <p:spPr/>
        <p:txBody>
          <a:bodyPr/>
          <a:lstStyle/>
          <a:p>
            <a:r>
              <a:rPr lang="en-GB" dirty="0"/>
              <a:t>CIMDO</a:t>
            </a:r>
            <a:endParaRPr lang="en-US" dirty="0"/>
          </a:p>
        </p:txBody>
      </p:sp>
      <p:pic>
        <p:nvPicPr>
          <p:cNvPr id="5" name="Content Placeholder 4">
            <a:extLst>
              <a:ext uri="{FF2B5EF4-FFF2-40B4-BE49-F238E27FC236}">
                <a16:creationId xmlns:a16="http://schemas.microsoft.com/office/drawing/2014/main" id="{0CA9DD78-4AEF-4BE3-B6AC-D0F099E05380}"/>
              </a:ext>
            </a:extLst>
          </p:cNvPr>
          <p:cNvPicPr>
            <a:picLocks noGrp="1" noChangeAspect="1"/>
          </p:cNvPicPr>
          <p:nvPr>
            <p:ph sz="half" idx="1"/>
          </p:nvPr>
        </p:nvPicPr>
        <p:blipFill>
          <a:blip r:embed="rId5"/>
          <a:stretch>
            <a:fillRect/>
          </a:stretch>
        </p:blipFill>
        <p:spPr>
          <a:xfrm>
            <a:off x="1023938" y="3121437"/>
            <a:ext cx="4539464" cy="2468831"/>
          </a:xfrm>
          <a:prstGeom prst="rect">
            <a:avLst/>
          </a:prstGeom>
        </p:spPr>
      </p:pic>
      <p:sp>
        <p:nvSpPr>
          <p:cNvPr id="4" name="Content Placeholder 3">
            <a:extLst>
              <a:ext uri="{FF2B5EF4-FFF2-40B4-BE49-F238E27FC236}">
                <a16:creationId xmlns:a16="http://schemas.microsoft.com/office/drawing/2014/main" id="{DB8551A7-D156-4A75-80A9-7D83C603622A}"/>
              </a:ext>
            </a:extLst>
          </p:cNvPr>
          <p:cNvSpPr>
            <a:spLocks noGrp="1"/>
          </p:cNvSpPr>
          <p:nvPr>
            <p:ph sz="half" idx="2"/>
          </p:nvPr>
        </p:nvSpPr>
        <p:spPr>
          <a:xfrm>
            <a:off x="5989320" y="1871324"/>
            <a:ext cx="4754880" cy="4438036"/>
          </a:xfrm>
        </p:spPr>
        <p:txBody>
          <a:bodyPr>
            <a:normAutofit fontScale="92500" lnSpcReduction="20000"/>
          </a:bodyPr>
          <a:lstStyle/>
          <a:p>
            <a:pPr>
              <a:buFont typeface="Wingdings" panose="05000000000000000000" pitchFamily="2" charset="2"/>
              <a:buChar char="q"/>
            </a:pPr>
            <a:r>
              <a:rPr lang="en-US" dirty="0"/>
              <a:t>Steps</a:t>
            </a:r>
          </a:p>
          <a:p>
            <a:pPr lvl="1">
              <a:buFont typeface="Wingdings" panose="05000000000000000000" pitchFamily="2" charset="2"/>
              <a:buChar char="q"/>
            </a:pPr>
            <a:r>
              <a:rPr lang="en-US" dirty="0"/>
              <a:t>Distress dependence of banks as portfolio</a:t>
            </a:r>
          </a:p>
          <a:p>
            <a:pPr lvl="1">
              <a:buFont typeface="Wingdings" panose="05000000000000000000" pitchFamily="2" charset="2"/>
              <a:buChar char="q"/>
            </a:pPr>
            <a:r>
              <a:rPr lang="en-US" b="1" i="1" dirty="0"/>
              <a:t>Banking system multivariate density</a:t>
            </a:r>
            <a:r>
              <a:rPr lang="en-US" b="1" dirty="0"/>
              <a:t> </a:t>
            </a:r>
            <a:r>
              <a:rPr lang="en-US" dirty="0"/>
              <a:t>(BSMD)</a:t>
            </a:r>
          </a:p>
          <a:p>
            <a:pPr lvl="1">
              <a:buFont typeface="Wingdings" panose="05000000000000000000" pitchFamily="2" charset="2"/>
              <a:buChar char="q"/>
            </a:pPr>
            <a:r>
              <a:rPr lang="en-US" b="1" i="1" dirty="0"/>
              <a:t>Consistent Information Multivariate Density Optimizing </a:t>
            </a:r>
            <a:r>
              <a:rPr lang="en-US" dirty="0"/>
              <a:t>(CIMDO)</a:t>
            </a:r>
          </a:p>
          <a:p>
            <a:pPr lvl="1">
              <a:buFont typeface="Wingdings" panose="05000000000000000000" pitchFamily="2" charset="2"/>
              <a:buChar char="q"/>
            </a:pPr>
            <a:r>
              <a:rPr lang="en-US" dirty="0" err="1"/>
              <a:t>Kullback</a:t>
            </a:r>
            <a:r>
              <a:rPr lang="en-US" dirty="0"/>
              <a:t>–</a:t>
            </a:r>
            <a:r>
              <a:rPr lang="en-US" dirty="0" err="1"/>
              <a:t>Leibler</a:t>
            </a:r>
            <a:r>
              <a:rPr lang="en-US" dirty="0"/>
              <a:t> divergence / </a:t>
            </a:r>
            <a:r>
              <a:rPr lang="en-GB" dirty="0"/>
              <a:t>cross entropy</a:t>
            </a:r>
            <a:endParaRPr lang="en-US" dirty="0"/>
          </a:p>
          <a:p>
            <a:pPr>
              <a:buFont typeface="Wingdings" panose="05000000000000000000" pitchFamily="2" charset="2"/>
              <a:buChar char="q"/>
            </a:pPr>
            <a:r>
              <a:rPr lang="en-US" dirty="0"/>
              <a:t>Banking stability measures </a:t>
            </a:r>
          </a:p>
          <a:p>
            <a:pPr lvl="1">
              <a:buFont typeface="Wingdings" panose="05000000000000000000" pitchFamily="2" charset="2"/>
              <a:buChar char="q"/>
            </a:pPr>
            <a:r>
              <a:rPr lang="en-US" dirty="0"/>
              <a:t>Common distress JPoD, BSI</a:t>
            </a:r>
          </a:p>
          <a:p>
            <a:pPr lvl="1">
              <a:buFont typeface="Wingdings" panose="05000000000000000000" pitchFamily="2" charset="2"/>
              <a:buChar char="q"/>
            </a:pPr>
            <a:r>
              <a:rPr lang="en-US" dirty="0"/>
              <a:t> Distress between specific banks DDM</a:t>
            </a:r>
          </a:p>
          <a:p>
            <a:pPr lvl="1">
              <a:buFont typeface="Wingdings" panose="05000000000000000000" pitchFamily="2" charset="2"/>
              <a:buChar char="q"/>
            </a:pPr>
            <a:r>
              <a:rPr lang="en-US" dirty="0"/>
              <a:t> Distress in the system associated with a specific bank POA</a:t>
            </a:r>
          </a:p>
          <a:p>
            <a:pPr>
              <a:buFont typeface="Wingdings" panose="05000000000000000000" pitchFamily="2" charset="2"/>
              <a:buChar char="q"/>
            </a:pPr>
            <a:r>
              <a:rPr lang="en-GB" dirty="0"/>
              <a:t>Remarks</a:t>
            </a:r>
            <a:endParaRPr lang="en-US" dirty="0"/>
          </a:p>
          <a:p>
            <a:pPr lvl="1">
              <a:buFont typeface="Wingdings" panose="05000000000000000000" pitchFamily="2" charset="2"/>
              <a:buChar char="q"/>
            </a:pPr>
            <a:r>
              <a:rPr lang="en-US" dirty="0"/>
              <a:t>IMF: </a:t>
            </a:r>
            <a:r>
              <a:rPr lang="en-US" i="1" dirty="0"/>
              <a:t>Global Financial Stability Reviews </a:t>
            </a:r>
            <a:r>
              <a:rPr lang="en-US" dirty="0"/>
              <a:t>(GFSRs), </a:t>
            </a:r>
            <a:r>
              <a:rPr lang="en-US" i="1" dirty="0"/>
              <a:t>Financial Sector assessment Programs</a:t>
            </a:r>
            <a:r>
              <a:rPr lang="en-US" dirty="0"/>
              <a:t> (FSAPs)</a:t>
            </a:r>
          </a:p>
          <a:p>
            <a:pPr lvl="1">
              <a:buFont typeface="Wingdings" panose="05000000000000000000" pitchFamily="2" charset="2"/>
              <a:buChar char="q"/>
            </a:pPr>
            <a:r>
              <a:rPr lang="en-GB" dirty="0"/>
              <a:t>A</a:t>
            </a:r>
            <a:r>
              <a:rPr lang="en-US" dirty="0" err="1"/>
              <a:t>lso</a:t>
            </a:r>
            <a:r>
              <a:rPr lang="en-US" dirty="0"/>
              <a:t>, copula approach</a:t>
            </a:r>
          </a:p>
          <a:p>
            <a:pPr lvl="1">
              <a:buFont typeface="Wingdings" panose="05000000000000000000" pitchFamily="2" charset="2"/>
              <a:buChar char="q"/>
            </a:pPr>
            <a:r>
              <a:rPr lang="en-GB" dirty="0"/>
              <a:t>R</a:t>
            </a:r>
            <a:r>
              <a:rPr lang="en-US" dirty="0"/>
              <a:t> Shiny app by Jonathan Sidi</a:t>
            </a:r>
          </a:p>
        </p:txBody>
      </p:sp>
      <p:sp>
        <p:nvSpPr>
          <p:cNvPr id="6" name="Rectangle 5">
            <a:extLst>
              <a:ext uri="{FF2B5EF4-FFF2-40B4-BE49-F238E27FC236}">
                <a16:creationId xmlns:a16="http://schemas.microsoft.com/office/drawing/2014/main" id="{8BE529A2-B1E9-4C65-B042-018B0A9B3D88}"/>
              </a:ext>
            </a:extLst>
          </p:cNvPr>
          <p:cNvSpPr/>
          <p:nvPr/>
        </p:nvSpPr>
        <p:spPr>
          <a:xfrm>
            <a:off x="650849" y="6124694"/>
            <a:ext cx="4152157" cy="276999"/>
          </a:xfrm>
          <a:prstGeom prst="rect">
            <a:avLst/>
          </a:prstGeom>
        </p:spPr>
        <p:txBody>
          <a:bodyPr wrap="square">
            <a:spAutoFit/>
          </a:bodyPr>
          <a:lstStyle/>
          <a:p>
            <a:r>
              <a:rPr lang="en-US" sz="1200" dirty="0">
                <a:hlinkClick r:id="rId6"/>
              </a:rPr>
              <a:t>https://www.imf.org/external/pubs/ft/wp/2009/wp0904.pdf</a:t>
            </a:r>
            <a:r>
              <a:rPr lang="en-US" sz="1200" dirty="0"/>
              <a:t> </a:t>
            </a:r>
          </a:p>
        </p:txBody>
      </p:sp>
      <p:pic>
        <p:nvPicPr>
          <p:cNvPr id="8" name="Picture 7">
            <a:extLst>
              <a:ext uri="{FF2B5EF4-FFF2-40B4-BE49-F238E27FC236}">
                <a16:creationId xmlns:a16="http://schemas.microsoft.com/office/drawing/2014/main" id="{F9E57DBB-2FD4-41D3-B717-9911D6541D61}"/>
              </a:ext>
            </a:extLst>
          </p:cNvPr>
          <p:cNvPicPr>
            <a:picLocks noChangeAspect="1"/>
          </p:cNvPicPr>
          <p:nvPr/>
        </p:nvPicPr>
        <p:blipFill>
          <a:blip r:embed="rId7"/>
          <a:stretch>
            <a:fillRect/>
          </a:stretch>
        </p:blipFill>
        <p:spPr>
          <a:xfrm>
            <a:off x="6400800" y="981621"/>
            <a:ext cx="2599851" cy="889703"/>
          </a:xfrm>
          <a:prstGeom prst="rect">
            <a:avLst/>
          </a:prstGeom>
        </p:spPr>
      </p:pic>
    </p:spTree>
    <p:extLst>
      <p:ext uri="{BB962C8B-B14F-4D97-AF65-F5344CB8AC3E}">
        <p14:creationId xmlns:p14="http://schemas.microsoft.com/office/powerpoint/2010/main" val="1337534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Network construction</a:t>
            </a:r>
          </a:p>
        </p:txBody>
      </p:sp>
      <p:sp>
        <p:nvSpPr>
          <p:cNvPr id="6" name="Text Placeholder 5"/>
          <p:cNvSpPr>
            <a:spLocks noGrp="1"/>
          </p:cNvSpPr>
          <p:nvPr>
            <p:ph type="body" idx="1"/>
          </p:nvPr>
        </p:nvSpPr>
        <p:spPr/>
        <p:txBody>
          <a:bodyPr>
            <a:normAutofit fontScale="85000" lnSpcReduction="20000"/>
          </a:bodyPr>
          <a:lstStyle/>
          <a:p>
            <a:r>
              <a:rPr lang="en-CA" dirty="0"/>
              <a:t>Network models are useful to understand how interconnections between financial institutions &amp; products (or via products) can lead to contagion &amp; the amplification of shocks. From what data &amp; how do we construct networks?</a:t>
            </a:r>
          </a:p>
        </p:txBody>
      </p:sp>
      <p:pic>
        <p:nvPicPr>
          <p:cNvPr id="4" name="Picture 2" descr="Image result for demo">
            <a:extLst>
              <a:ext uri="{FF2B5EF4-FFF2-40B4-BE49-F238E27FC236}">
                <a16:creationId xmlns:a16="http://schemas.microsoft.com/office/drawing/2014/main" id="{533F64A2-4A6C-4A17-BCF8-52B92BAAD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243" y="216789"/>
            <a:ext cx="790547" cy="81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559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8485D-5D47-144A-BC2C-E0E0A2A7347A}"/>
              </a:ext>
            </a:extLst>
          </p:cNvPr>
          <p:cNvSpPr>
            <a:spLocks noGrp="1"/>
          </p:cNvSpPr>
          <p:nvPr>
            <p:ph type="title"/>
          </p:nvPr>
        </p:nvSpPr>
        <p:spPr/>
        <p:txBody>
          <a:bodyPr/>
          <a:lstStyle/>
          <a:p>
            <a:r>
              <a:rPr lang="en-US" dirty="0"/>
              <a:t>Networks in finance (Anand et al)</a:t>
            </a:r>
          </a:p>
        </p:txBody>
      </p:sp>
      <p:sp>
        <p:nvSpPr>
          <p:cNvPr id="3" name="Content Placeholder 2">
            <a:extLst>
              <a:ext uri="{FF2B5EF4-FFF2-40B4-BE49-F238E27FC236}">
                <a16:creationId xmlns:a16="http://schemas.microsoft.com/office/drawing/2014/main" id="{C168A017-565D-A04C-8814-15E22504A01C}"/>
              </a:ext>
            </a:extLst>
          </p:cNvPr>
          <p:cNvSpPr>
            <a:spLocks noGrp="1"/>
          </p:cNvSpPr>
          <p:nvPr>
            <p:ph sz="half" idx="1"/>
          </p:nvPr>
        </p:nvSpPr>
        <p:spPr/>
        <p:txBody>
          <a:bodyPr/>
          <a:lstStyle/>
          <a:p>
            <a:r>
              <a:rPr lang="en-CA" dirty="0"/>
              <a:t>Networks are </a:t>
            </a:r>
            <a:r>
              <a:rPr lang="en-CA" dirty="0" err="1"/>
              <a:t>ubiqitious</a:t>
            </a:r>
            <a:r>
              <a:rPr lang="en-CA" dirty="0"/>
              <a:t> in finance</a:t>
            </a:r>
          </a:p>
          <a:p>
            <a:pPr lvl="1"/>
            <a:r>
              <a:rPr lang="en-CA" dirty="0"/>
              <a:t>credit exposures </a:t>
            </a:r>
          </a:p>
          <a:p>
            <a:pPr lvl="1"/>
            <a:r>
              <a:rPr lang="en-CA" dirty="0"/>
              <a:t>funding structures </a:t>
            </a:r>
          </a:p>
          <a:p>
            <a:pPr lvl="1"/>
            <a:r>
              <a:rPr lang="en-CA" dirty="0"/>
              <a:t>derivative contracts</a:t>
            </a:r>
          </a:p>
          <a:p>
            <a:r>
              <a:rPr lang="en-CA" dirty="0"/>
              <a:t>Network analysis is a big industry  </a:t>
            </a:r>
          </a:p>
          <a:p>
            <a:pPr lvl="1"/>
            <a:r>
              <a:rPr lang="en-CA" dirty="0"/>
              <a:t>contemporaneous – mapping, reporting, visualization </a:t>
            </a:r>
          </a:p>
          <a:p>
            <a:pPr lvl="1"/>
            <a:r>
              <a:rPr lang="en-CA" dirty="0"/>
              <a:t>forward-looking – stress-testing, risk-analytics</a:t>
            </a:r>
            <a:endParaRPr lang="en-US" dirty="0"/>
          </a:p>
        </p:txBody>
      </p:sp>
      <p:sp>
        <p:nvSpPr>
          <p:cNvPr id="4" name="Content Placeholder 3">
            <a:extLst>
              <a:ext uri="{FF2B5EF4-FFF2-40B4-BE49-F238E27FC236}">
                <a16:creationId xmlns:a16="http://schemas.microsoft.com/office/drawing/2014/main" id="{52360FEE-1C8D-5641-93AC-758E4EC64996}"/>
              </a:ext>
            </a:extLst>
          </p:cNvPr>
          <p:cNvSpPr>
            <a:spLocks noGrp="1"/>
          </p:cNvSpPr>
          <p:nvPr>
            <p:ph sz="half" idx="2"/>
          </p:nvPr>
        </p:nvSpPr>
        <p:spPr/>
        <p:txBody>
          <a:bodyPr/>
          <a:lstStyle/>
          <a:p>
            <a:r>
              <a:rPr lang="en-CA" dirty="0"/>
              <a:t>Network analysis often requires high-frequency and granular micro-level data</a:t>
            </a:r>
          </a:p>
          <a:p>
            <a:pPr lvl="1"/>
            <a:r>
              <a:rPr lang="en-CA" dirty="0"/>
              <a:t>G-20 Data Gaps Initiative</a:t>
            </a:r>
          </a:p>
          <a:p>
            <a:pPr marL="128016" lvl="1" indent="0">
              <a:buNone/>
            </a:pPr>
            <a:r>
              <a:rPr lang="en-CA" dirty="0"/>
              <a:t>Overcoming data limitations – network reconstruction </a:t>
            </a:r>
          </a:p>
          <a:p>
            <a:pPr marL="0" indent="-45720">
              <a:buNone/>
            </a:pPr>
            <a:r>
              <a:rPr lang="en-CA" dirty="0"/>
              <a:t>Several algorithms currently exist:</a:t>
            </a:r>
          </a:p>
          <a:p>
            <a:pPr marL="173736" lvl="1" indent="-45720">
              <a:buNone/>
            </a:pPr>
            <a:r>
              <a:rPr lang="en-CA" dirty="0"/>
              <a:t>maximum entropy </a:t>
            </a:r>
          </a:p>
          <a:p>
            <a:pPr marL="173736" lvl="1" indent="-45720">
              <a:buNone/>
            </a:pPr>
            <a:r>
              <a:rPr lang="en-CA" dirty="0"/>
              <a:t>minimum density – least possible # links</a:t>
            </a:r>
          </a:p>
          <a:p>
            <a:pPr marL="173736" lvl="1" indent="-45720">
              <a:buNone/>
            </a:pPr>
            <a:r>
              <a:rPr lang="en-CA" dirty="0"/>
              <a:t>probability map </a:t>
            </a:r>
          </a:p>
          <a:p>
            <a:pPr marL="173736" lvl="1" indent="-45720">
              <a:buNone/>
            </a:pPr>
            <a:r>
              <a:rPr lang="en-CA" dirty="0" err="1"/>
              <a:t>bayesian</a:t>
            </a:r>
            <a:r>
              <a:rPr lang="en-CA" dirty="0"/>
              <a:t> methodology</a:t>
            </a:r>
            <a:endParaRPr lang="en-US" dirty="0"/>
          </a:p>
        </p:txBody>
      </p:sp>
      <p:sp>
        <p:nvSpPr>
          <p:cNvPr id="5" name="Rectangle 4">
            <a:extLst>
              <a:ext uri="{FF2B5EF4-FFF2-40B4-BE49-F238E27FC236}">
                <a16:creationId xmlns:a16="http://schemas.microsoft.com/office/drawing/2014/main" id="{C3D271FB-6746-9245-BCAF-FD0583DF6DFB}"/>
              </a:ext>
            </a:extLst>
          </p:cNvPr>
          <p:cNvSpPr/>
          <p:nvPr/>
        </p:nvSpPr>
        <p:spPr>
          <a:xfrm>
            <a:off x="353568" y="6372028"/>
            <a:ext cx="6096000" cy="276999"/>
          </a:xfrm>
          <a:prstGeom prst="rect">
            <a:avLst/>
          </a:prstGeom>
        </p:spPr>
        <p:txBody>
          <a:bodyPr>
            <a:spAutoFit/>
          </a:bodyPr>
          <a:lstStyle/>
          <a:p>
            <a:r>
              <a:rPr lang="en-US" sz="1200" dirty="0">
                <a:hlinkClick r:id="rId3"/>
              </a:rPr>
              <a:t>https://www.jbs.cam.ac.uk/wp-content/uploads/2020/08/150909-slides-anand.pdf</a:t>
            </a:r>
            <a:r>
              <a:rPr lang="en-US" sz="1200" dirty="0"/>
              <a:t> </a:t>
            </a:r>
          </a:p>
        </p:txBody>
      </p:sp>
    </p:spTree>
    <p:extLst>
      <p:ext uri="{BB962C8B-B14F-4D97-AF65-F5344CB8AC3E}">
        <p14:creationId xmlns:p14="http://schemas.microsoft.com/office/powerpoint/2010/main" val="1161417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8D40-7B2D-5140-A39F-683B02C24F39}"/>
              </a:ext>
            </a:extLst>
          </p:cNvPr>
          <p:cNvSpPr>
            <a:spLocks noGrp="1"/>
          </p:cNvSpPr>
          <p:nvPr>
            <p:ph type="title"/>
          </p:nvPr>
        </p:nvSpPr>
        <p:spPr/>
        <p:txBody>
          <a:bodyPr/>
          <a:lstStyle/>
          <a:p>
            <a:r>
              <a:rPr lang="en-CA" dirty="0"/>
              <a:t>The missing links - ESRB</a:t>
            </a:r>
            <a:endParaRPr lang="en-US" dirty="0"/>
          </a:p>
        </p:txBody>
      </p:sp>
      <p:sp>
        <p:nvSpPr>
          <p:cNvPr id="3" name="Content Placeholder 2">
            <a:extLst>
              <a:ext uri="{FF2B5EF4-FFF2-40B4-BE49-F238E27FC236}">
                <a16:creationId xmlns:a16="http://schemas.microsoft.com/office/drawing/2014/main" id="{8C536A8E-0CA9-2C48-8410-B914335739C5}"/>
              </a:ext>
            </a:extLst>
          </p:cNvPr>
          <p:cNvSpPr>
            <a:spLocks noGrp="1"/>
          </p:cNvSpPr>
          <p:nvPr>
            <p:ph sz="half" idx="1"/>
          </p:nvPr>
        </p:nvSpPr>
        <p:spPr/>
        <p:txBody>
          <a:bodyPr/>
          <a:lstStyle/>
          <a:p>
            <a:r>
              <a:rPr lang="en-CA" dirty="0"/>
              <a:t>The missing links: A global study on uncovering financial network structures from partial data</a:t>
            </a:r>
          </a:p>
          <a:p>
            <a:pPr lvl="1"/>
            <a:r>
              <a:rPr lang="en-CA" dirty="0"/>
              <a:t>In this paper, we conduct a horse race of network reconstruction methods using network data obtained from 25 different markets spanning 13 jurisdictions. </a:t>
            </a:r>
            <a:endParaRPr lang="en-US" dirty="0"/>
          </a:p>
        </p:txBody>
      </p:sp>
      <p:pic>
        <p:nvPicPr>
          <p:cNvPr id="5" name="Content Placeholder 4">
            <a:extLst>
              <a:ext uri="{FF2B5EF4-FFF2-40B4-BE49-F238E27FC236}">
                <a16:creationId xmlns:a16="http://schemas.microsoft.com/office/drawing/2014/main" id="{A3BAD4E1-C4AD-834C-BB49-57674904D0C0}"/>
              </a:ext>
            </a:extLst>
          </p:cNvPr>
          <p:cNvPicPr>
            <a:picLocks noGrp="1" noChangeAspect="1"/>
          </p:cNvPicPr>
          <p:nvPr>
            <p:ph sz="half" idx="2"/>
          </p:nvPr>
        </p:nvPicPr>
        <p:blipFill>
          <a:blip r:embed="rId2"/>
          <a:stretch>
            <a:fillRect/>
          </a:stretch>
        </p:blipFill>
        <p:spPr>
          <a:xfrm>
            <a:off x="7180337" y="263825"/>
            <a:ext cx="4451026" cy="6330349"/>
          </a:xfrm>
          <a:prstGeom prst="rect">
            <a:avLst/>
          </a:prstGeom>
          <a:effectLst>
            <a:outerShdw blurRad="50800" dist="38100" dir="2700000" sx="102000" sy="102000" algn="tl" rotWithShape="0">
              <a:prstClr val="black">
                <a:alpha val="40000"/>
              </a:prstClr>
            </a:outerShdw>
          </a:effectLst>
        </p:spPr>
      </p:pic>
    </p:spTree>
    <p:extLst>
      <p:ext uri="{BB962C8B-B14F-4D97-AF65-F5344CB8AC3E}">
        <p14:creationId xmlns:p14="http://schemas.microsoft.com/office/powerpoint/2010/main" val="14584931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a:t>Entropic principle</a:t>
            </a:r>
          </a:p>
        </p:txBody>
      </p:sp>
      <p:sp>
        <p:nvSpPr>
          <p:cNvPr id="5" name="Content Placeholder 4">
            <a:extLst>
              <a:ext uri="{FF2B5EF4-FFF2-40B4-BE49-F238E27FC236}">
                <a16:creationId xmlns:a16="http://schemas.microsoft.com/office/drawing/2014/main" id="{3A9DA322-FDD4-491A-A9DA-24F6AC093D87}"/>
              </a:ext>
            </a:extLst>
          </p:cNvPr>
          <p:cNvSpPr>
            <a:spLocks noGrp="1"/>
          </p:cNvSpPr>
          <p:nvPr>
            <p:ph sz="half" idx="1"/>
          </p:nvPr>
        </p:nvSpPr>
        <p:spPr>
          <a:xfrm>
            <a:off x="6585620" y="1914421"/>
            <a:ext cx="4754880" cy="4023360"/>
          </a:xfrm>
        </p:spPr>
        <p:txBody>
          <a:bodyPr>
            <a:normAutofit fontScale="85000" lnSpcReduction="20000"/>
          </a:bodyPr>
          <a:lstStyle/>
          <a:p>
            <a:pPr>
              <a:buFont typeface="Wingdings" panose="05000000000000000000" pitchFamily="2" charset="2"/>
              <a:buChar char="q"/>
            </a:pPr>
            <a:r>
              <a:rPr lang="en-US" dirty="0"/>
              <a:t>Entropy for contagion </a:t>
            </a:r>
          </a:p>
          <a:p>
            <a:pPr lvl="1">
              <a:buFont typeface="Wingdings" panose="05000000000000000000" pitchFamily="2" charset="2"/>
              <a:buChar char="q"/>
            </a:pPr>
            <a:r>
              <a:rPr lang="en-US" dirty="0"/>
              <a:t>Sheldon and Maurer (1998)</a:t>
            </a:r>
          </a:p>
          <a:p>
            <a:pPr lvl="1">
              <a:buFont typeface="Wingdings" panose="05000000000000000000" pitchFamily="2" charset="2"/>
              <a:buChar char="q"/>
            </a:pPr>
            <a:r>
              <a:rPr lang="en-US" dirty="0"/>
              <a:t>Upper and Worms (2004) </a:t>
            </a:r>
          </a:p>
          <a:p>
            <a:pPr lvl="1">
              <a:buFont typeface="Wingdings" panose="05000000000000000000" pitchFamily="2" charset="2"/>
              <a:buChar char="q"/>
            </a:pPr>
            <a:r>
              <a:rPr lang="en-US" dirty="0" err="1"/>
              <a:t>Elsinger</a:t>
            </a:r>
            <a:r>
              <a:rPr lang="en-US" dirty="0"/>
              <a:t> et al. (2006) zero entries on the diagonal</a:t>
            </a:r>
          </a:p>
          <a:p>
            <a:pPr>
              <a:buFont typeface="Wingdings" panose="05000000000000000000" pitchFamily="2" charset="2"/>
              <a:buChar char="q"/>
            </a:pPr>
            <a:r>
              <a:rPr lang="en-GB" dirty="0"/>
              <a:t>Row &amp; column sums of liability matrix are the assets &amp; liabilities of the banks</a:t>
            </a:r>
            <a:endParaRPr lang="en-US" dirty="0"/>
          </a:p>
          <a:p>
            <a:pPr>
              <a:buFont typeface="Wingdings" panose="05000000000000000000" pitchFamily="2" charset="2"/>
              <a:buChar char="q"/>
            </a:pPr>
            <a:r>
              <a:rPr lang="en-US" dirty="0"/>
              <a:t>Max entropy rationale</a:t>
            </a:r>
          </a:p>
          <a:p>
            <a:pPr lvl="1">
              <a:buFont typeface="Wingdings" panose="05000000000000000000" pitchFamily="2" charset="2"/>
              <a:buChar char="q"/>
            </a:pPr>
            <a:r>
              <a:rPr lang="en-US" dirty="0"/>
              <a:t>do not impose any structure beyond info in banks’ balance sheets</a:t>
            </a:r>
          </a:p>
          <a:p>
            <a:pPr lvl="1">
              <a:buFont typeface="Wingdings" panose="05000000000000000000" pitchFamily="2" charset="2"/>
              <a:buChar char="q"/>
            </a:pPr>
            <a:r>
              <a:rPr lang="en-US" dirty="0"/>
              <a:t>optimal from an information-theoretic perspective only if nothing else is known about the network</a:t>
            </a:r>
          </a:p>
          <a:p>
            <a:pPr>
              <a:buFont typeface="Wingdings" panose="05000000000000000000" pitchFamily="2" charset="2"/>
              <a:buChar char="q"/>
            </a:pPr>
            <a:r>
              <a:rPr lang="en-GB" dirty="0"/>
              <a:t>See also</a:t>
            </a:r>
          </a:p>
          <a:p>
            <a:pPr lvl="1">
              <a:buFont typeface="Wingdings" panose="05000000000000000000" pitchFamily="2" charset="2"/>
              <a:buChar char="q"/>
            </a:pPr>
            <a:r>
              <a:rPr lang="en-GB" dirty="0"/>
              <a:t>Vs. </a:t>
            </a:r>
            <a:r>
              <a:rPr lang="en-GB" i="1" dirty="0"/>
              <a:t>minimum density approach </a:t>
            </a:r>
            <a:r>
              <a:rPr lang="en-GB" dirty="0">
                <a:hlinkClick r:id="rId3"/>
              </a:rPr>
              <a:t>Anand et al 2014</a:t>
            </a:r>
            <a:r>
              <a:rPr lang="en-GB" dirty="0"/>
              <a:t>; IT </a:t>
            </a:r>
            <a:r>
              <a:rPr lang="en-US" dirty="0" err="1"/>
              <a:t>args</a:t>
            </a:r>
            <a:r>
              <a:rPr lang="en-US" dirty="0"/>
              <a:t> + economic incentives; </a:t>
            </a:r>
            <a:r>
              <a:rPr lang="en-US" i="1" dirty="0"/>
              <a:t>minimize</a:t>
            </a:r>
            <a:r>
              <a:rPr lang="en-US" dirty="0"/>
              <a:t> links</a:t>
            </a:r>
          </a:p>
          <a:p>
            <a:pPr lvl="1">
              <a:buFont typeface="Wingdings" panose="05000000000000000000" pitchFamily="2" charset="2"/>
              <a:buChar char="q"/>
            </a:pPr>
            <a:r>
              <a:rPr lang="en-GB" dirty="0"/>
              <a:t>Cross-entropy used for CIMDO</a:t>
            </a:r>
            <a:endParaRPr lang="en-US" dirty="0"/>
          </a:p>
          <a:p>
            <a:pPr lvl="1">
              <a:buFont typeface="Wingdings" panose="05000000000000000000" pitchFamily="2" charset="2"/>
              <a:buChar char="q"/>
            </a:pPr>
            <a:endParaRPr lang="en-US" dirty="0"/>
          </a:p>
        </p:txBody>
      </p:sp>
      <p:pic>
        <p:nvPicPr>
          <p:cNvPr id="2" name="Picture 1">
            <a:extLst>
              <a:ext uri="{FF2B5EF4-FFF2-40B4-BE49-F238E27FC236}">
                <a16:creationId xmlns:a16="http://schemas.microsoft.com/office/drawing/2014/main" id="{E032D6D7-23BC-451A-B0BB-04D377FC1914}"/>
              </a:ext>
            </a:extLst>
          </p:cNvPr>
          <p:cNvPicPr>
            <a:picLocks noChangeAspect="1"/>
          </p:cNvPicPr>
          <p:nvPr/>
        </p:nvPicPr>
        <p:blipFill>
          <a:blip r:embed="rId4"/>
          <a:stretch>
            <a:fillRect/>
          </a:stretch>
        </p:blipFill>
        <p:spPr>
          <a:xfrm>
            <a:off x="11214773" y="2474406"/>
            <a:ext cx="442003" cy="441270"/>
          </a:xfrm>
          <a:prstGeom prst="rect">
            <a:avLst/>
          </a:prstGeom>
        </p:spPr>
      </p:pic>
      <p:pic>
        <p:nvPicPr>
          <p:cNvPr id="8" name="Picture 7">
            <a:extLst>
              <a:ext uri="{FF2B5EF4-FFF2-40B4-BE49-F238E27FC236}">
                <a16:creationId xmlns:a16="http://schemas.microsoft.com/office/drawing/2014/main" id="{B5CEB7F4-12AF-44C0-A36C-F41655B3E046}"/>
              </a:ext>
            </a:extLst>
          </p:cNvPr>
          <p:cNvPicPr>
            <a:picLocks noChangeAspect="1"/>
          </p:cNvPicPr>
          <p:nvPr/>
        </p:nvPicPr>
        <p:blipFill>
          <a:blip r:embed="rId4"/>
          <a:stretch>
            <a:fillRect/>
          </a:stretch>
        </p:blipFill>
        <p:spPr>
          <a:xfrm>
            <a:off x="11214773" y="4937599"/>
            <a:ext cx="482175" cy="481375"/>
          </a:xfrm>
          <a:prstGeom prst="rect">
            <a:avLst/>
          </a:prstGeom>
        </p:spPr>
      </p:pic>
      <p:pic>
        <p:nvPicPr>
          <p:cNvPr id="9" name="Content Placeholder 8">
            <a:extLst>
              <a:ext uri="{FF2B5EF4-FFF2-40B4-BE49-F238E27FC236}">
                <a16:creationId xmlns:a16="http://schemas.microsoft.com/office/drawing/2014/main" id="{70AC9138-04FC-45DB-8C2D-52E477383BC6}"/>
              </a:ext>
            </a:extLst>
          </p:cNvPr>
          <p:cNvPicPr>
            <a:picLocks noGrp="1" noChangeAspect="1"/>
          </p:cNvPicPr>
          <p:nvPr>
            <p:ph sz="half" idx="2"/>
          </p:nvPr>
        </p:nvPicPr>
        <p:blipFill>
          <a:blip r:embed="rId5"/>
          <a:stretch>
            <a:fillRect/>
          </a:stretch>
        </p:blipFill>
        <p:spPr>
          <a:xfrm>
            <a:off x="1024128" y="2223979"/>
            <a:ext cx="4601949" cy="3574655"/>
          </a:xfrm>
          <a:prstGeom prst="rect">
            <a:avLst/>
          </a:prstGeom>
        </p:spPr>
      </p:pic>
      <p:pic>
        <p:nvPicPr>
          <p:cNvPr id="11" name="Picture 10" descr="Related image">
            <a:extLst>
              <a:ext uri="{FF2B5EF4-FFF2-40B4-BE49-F238E27FC236}">
                <a16:creationId xmlns:a16="http://schemas.microsoft.com/office/drawing/2014/main" id="{E82955B4-2BE1-44DD-9CF6-2CA06BA70B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3901" y="340886"/>
            <a:ext cx="683434" cy="518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71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D4AC-2092-CD45-941B-F80E404A0C9D}"/>
              </a:ext>
            </a:extLst>
          </p:cNvPr>
          <p:cNvSpPr>
            <a:spLocks noGrp="1"/>
          </p:cNvSpPr>
          <p:nvPr>
            <p:ph type="title"/>
          </p:nvPr>
        </p:nvSpPr>
        <p:spPr/>
        <p:txBody>
          <a:bodyPr/>
          <a:lstStyle/>
          <a:p>
            <a:r>
              <a:rPr lang="en-US" dirty="0"/>
              <a:t>Network reconstruction from marginals</a:t>
            </a:r>
          </a:p>
        </p:txBody>
      </p:sp>
      <p:graphicFrame>
        <p:nvGraphicFramePr>
          <p:cNvPr id="7" name="Content Placeholder 2">
            <a:extLst>
              <a:ext uri="{FF2B5EF4-FFF2-40B4-BE49-F238E27FC236}">
                <a16:creationId xmlns:a16="http://schemas.microsoft.com/office/drawing/2014/main" id="{8C8208C8-E369-464A-96D3-B032109102E0}"/>
              </a:ext>
            </a:extLst>
          </p:cNvPr>
          <p:cNvGraphicFramePr>
            <a:graphicFrameLocks noGrp="1"/>
          </p:cNvGraphicFramePr>
          <p:nvPr>
            <p:ph sz="half" idx="1"/>
            <p:extLst>
              <p:ext uri="{D42A27DB-BD31-4B8C-83A1-F6EECF244321}">
                <p14:modId xmlns:p14="http://schemas.microsoft.com/office/powerpoint/2010/main" val="3005672700"/>
              </p:ext>
            </p:extLst>
          </p:nvPr>
        </p:nvGraphicFramePr>
        <p:xfrm>
          <a:off x="2709805" y="2309854"/>
          <a:ext cx="475488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a:extLst>
              <a:ext uri="{FF2B5EF4-FFF2-40B4-BE49-F238E27FC236}">
                <a16:creationId xmlns:a16="http://schemas.microsoft.com/office/drawing/2014/main" id="{13F4D21F-96E2-FA41-93C9-9115A35FF95B}"/>
              </a:ext>
            </a:extLst>
          </p:cNvPr>
          <p:cNvPicPr>
            <a:picLocks noGrp="1" noChangeAspect="1"/>
          </p:cNvPicPr>
          <p:nvPr>
            <p:ph sz="half" idx="2"/>
          </p:nvPr>
        </p:nvPicPr>
        <p:blipFill>
          <a:blip r:embed="rId8"/>
          <a:stretch>
            <a:fillRect/>
          </a:stretch>
        </p:blipFill>
        <p:spPr>
          <a:xfrm>
            <a:off x="8142026" y="2377440"/>
            <a:ext cx="728211" cy="3837460"/>
          </a:xfrm>
          <a:prstGeom prst="rect">
            <a:avLst/>
          </a:prstGeom>
        </p:spPr>
      </p:pic>
      <p:sp>
        <p:nvSpPr>
          <p:cNvPr id="6" name="Rectangle 5">
            <a:extLst>
              <a:ext uri="{FF2B5EF4-FFF2-40B4-BE49-F238E27FC236}">
                <a16:creationId xmlns:a16="http://schemas.microsoft.com/office/drawing/2014/main" id="{5E0EB357-48FC-A840-99F8-9F77D2ED13CC}"/>
              </a:ext>
            </a:extLst>
          </p:cNvPr>
          <p:cNvSpPr/>
          <p:nvPr/>
        </p:nvSpPr>
        <p:spPr>
          <a:xfrm>
            <a:off x="377163" y="6214900"/>
            <a:ext cx="6096000" cy="276999"/>
          </a:xfrm>
          <a:prstGeom prst="rect">
            <a:avLst/>
          </a:prstGeom>
        </p:spPr>
        <p:txBody>
          <a:bodyPr>
            <a:spAutoFit/>
          </a:bodyPr>
          <a:lstStyle/>
          <a:p>
            <a:r>
              <a:rPr lang="en-US" sz="1200" dirty="0">
                <a:hlinkClick r:id="rId9"/>
              </a:rPr>
              <a:t>https://www.jbs.cam.ac.uk/wp-content/uploads/2020/08/150909-slides-anand.pdf</a:t>
            </a:r>
            <a:r>
              <a:rPr lang="en-US" sz="1200" dirty="0"/>
              <a:t> </a:t>
            </a:r>
          </a:p>
        </p:txBody>
      </p:sp>
    </p:spTree>
    <p:extLst>
      <p:ext uri="{BB962C8B-B14F-4D97-AF65-F5344CB8AC3E}">
        <p14:creationId xmlns:p14="http://schemas.microsoft.com/office/powerpoint/2010/main" val="1394752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5A173-ED24-A443-9A23-C5A1355F0995}"/>
              </a:ext>
            </a:extLst>
          </p:cNvPr>
          <p:cNvSpPr>
            <a:spLocks noGrp="1"/>
          </p:cNvSpPr>
          <p:nvPr>
            <p:ph type="title"/>
          </p:nvPr>
        </p:nvSpPr>
        <p:spPr/>
        <p:txBody>
          <a:bodyPr/>
          <a:lstStyle/>
          <a:p>
            <a:r>
              <a:rPr lang="en-US" dirty="0"/>
              <a:t>Books</a:t>
            </a:r>
          </a:p>
        </p:txBody>
      </p:sp>
      <p:pic>
        <p:nvPicPr>
          <p:cNvPr id="3161" name="Content Placeholder 3160">
            <a:extLst>
              <a:ext uri="{FF2B5EF4-FFF2-40B4-BE49-F238E27FC236}">
                <a16:creationId xmlns:a16="http://schemas.microsoft.com/office/drawing/2014/main" id="{E0E34305-83B9-7142-9DDD-39A236D931AD}"/>
              </a:ext>
            </a:extLst>
          </p:cNvPr>
          <p:cNvPicPr>
            <a:picLocks noGrp="1" noChangeAspect="1"/>
          </p:cNvPicPr>
          <p:nvPr>
            <p:ph sz="half" idx="1"/>
          </p:nvPr>
        </p:nvPicPr>
        <p:blipFill>
          <a:blip r:embed="rId2"/>
          <a:stretch>
            <a:fillRect/>
          </a:stretch>
        </p:blipFill>
        <p:spPr>
          <a:xfrm>
            <a:off x="5841807" y="585216"/>
            <a:ext cx="6165828" cy="5818544"/>
          </a:xfrm>
          <a:prstGeom prst="rect">
            <a:avLst/>
          </a:prstGeom>
        </p:spPr>
      </p:pic>
      <p:pic>
        <p:nvPicPr>
          <p:cNvPr id="3162" name="Content Placeholder 3161">
            <a:extLst>
              <a:ext uri="{FF2B5EF4-FFF2-40B4-BE49-F238E27FC236}">
                <a16:creationId xmlns:a16="http://schemas.microsoft.com/office/drawing/2014/main" id="{F389FE15-ECBE-F741-AF6C-4E5357BDA90B}"/>
              </a:ext>
            </a:extLst>
          </p:cNvPr>
          <p:cNvPicPr>
            <a:picLocks noGrp="1" noChangeAspect="1"/>
          </p:cNvPicPr>
          <p:nvPr>
            <p:ph sz="half" idx="2"/>
          </p:nvPr>
        </p:nvPicPr>
        <p:blipFill>
          <a:blip r:embed="rId3"/>
          <a:stretch>
            <a:fillRect/>
          </a:stretch>
        </p:blipFill>
        <p:spPr>
          <a:xfrm>
            <a:off x="374367" y="2594926"/>
            <a:ext cx="5783316" cy="3692205"/>
          </a:xfrm>
          <a:prstGeom prst="rect">
            <a:avLst/>
          </a:prstGeom>
        </p:spPr>
      </p:pic>
      <p:sp>
        <p:nvSpPr>
          <p:cNvPr id="63" name="Rectangle 62">
            <a:extLst>
              <a:ext uri="{FF2B5EF4-FFF2-40B4-BE49-F238E27FC236}">
                <a16:creationId xmlns:a16="http://schemas.microsoft.com/office/drawing/2014/main" id="{38D7F371-A212-7049-B674-F77186CD8391}"/>
              </a:ext>
            </a:extLst>
          </p:cNvPr>
          <p:cNvSpPr/>
          <p:nvPr/>
        </p:nvSpPr>
        <p:spPr>
          <a:xfrm>
            <a:off x="6034317" y="2594926"/>
            <a:ext cx="123366" cy="1668149"/>
          </a:xfrm>
          <a:prstGeom prst="rect">
            <a:avLst/>
          </a:prstGeom>
        </p:spPr>
        <p:txBody>
          <a:bodyPr wrap="none">
            <a:spAutoFit/>
          </a:bodyPr>
          <a:lstStyle/>
          <a:p>
            <a:r>
              <a:rPr lang="en-US" dirty="0">
                <a:solidFill>
                  <a:srgbClr val="0D0E0E"/>
                </a:solidFill>
                <a:latin typeface="ArialMT"/>
                <a:hlinkClick r:id="rId4"/>
              </a:rPr>
              <a:t>Quick View </a:t>
            </a:r>
            <a:r>
              <a:rPr lang="en-US" dirty="0">
                <a:solidFill>
                  <a:srgbClr val="B93C18"/>
                </a:solidFill>
                <a:latin typeface="ArialMT"/>
                <a:hlinkClick r:id="rId4"/>
              </a:rPr>
              <a:t>    </a:t>
            </a:r>
            <a:r>
              <a:rPr lang="en-US" dirty="0">
                <a:solidFill>
                  <a:srgbClr val="0D0E0E"/>
                </a:solidFill>
                <a:latin typeface="ArialMT"/>
                <a:hlinkClick r:id="rId4"/>
              </a:rPr>
              <a:t>     $25.69 $25.69  </a:t>
            </a:r>
            <a:r>
              <a:rPr lang="en-US" dirty="0">
                <a:solidFill>
                  <a:srgbClr val="0D0E0E"/>
                </a:solidFill>
                <a:latin typeface="ArialMT"/>
                <a:hlinkClick r:id="rId5"/>
              </a:rPr>
              <a:t>Add to Cart     </a:t>
            </a:r>
            <a:r>
              <a:rPr lang="en-US" dirty="0">
                <a:solidFill>
                  <a:srgbClr val="0D0E0E"/>
                </a:solidFill>
                <a:latin typeface="ArialMT"/>
                <a:hlinkClick r:id="rId6"/>
              </a:rPr>
              <a:t>Quick View </a:t>
            </a:r>
            <a:r>
              <a:rPr lang="en-US" dirty="0">
                <a:solidFill>
                  <a:srgbClr val="0C5E72"/>
                </a:solidFill>
                <a:latin typeface="ArialMT"/>
                <a:hlinkClick r:id="rId6"/>
              </a:rPr>
              <a:t>    </a:t>
            </a:r>
            <a:r>
              <a:rPr lang="en-US" dirty="0">
                <a:solidFill>
                  <a:srgbClr val="0D0E0E"/>
                </a:solidFill>
                <a:latin typeface="ArialMT"/>
                <a:hlinkClick r:id="rId6"/>
              </a:rPr>
              <a:t>     $9.99 $9.99  </a:t>
            </a:r>
            <a:r>
              <a:rPr lang="en-US" dirty="0">
                <a:solidFill>
                  <a:srgbClr val="0D0E0E"/>
                </a:solidFill>
                <a:latin typeface="ArialMT"/>
                <a:hlinkClick r:id="rId7"/>
              </a:rPr>
              <a:t>See all buying options     </a:t>
            </a:r>
            <a:r>
              <a:rPr lang="en-US" dirty="0">
                <a:solidFill>
                  <a:srgbClr val="0D0E0E"/>
                </a:solidFill>
                <a:latin typeface="ArialMT"/>
                <a:hlinkClick r:id="rId8"/>
              </a:rPr>
              <a:t>Quick View </a:t>
            </a:r>
            <a:r>
              <a:rPr lang="en-US" dirty="0">
                <a:solidFill>
                  <a:srgbClr val="0C5E72"/>
                </a:solidFill>
                <a:latin typeface="ArialMT"/>
                <a:hlinkClick r:id="rId8"/>
              </a:rPr>
              <a:t>    </a:t>
            </a:r>
            <a:r>
              <a:rPr lang="en-US" dirty="0">
                <a:solidFill>
                  <a:srgbClr val="0D0E0E"/>
                </a:solidFill>
                <a:latin typeface="ArialMT"/>
                <a:hlinkClick r:id="rId8"/>
              </a:rPr>
              <a:t>     $21.25 $21.25  </a:t>
            </a:r>
            <a:r>
              <a:rPr lang="en-US" dirty="0">
                <a:solidFill>
                  <a:srgbClr val="0D0E0E"/>
                </a:solidFill>
                <a:latin typeface="ArialMT"/>
                <a:hlinkClick r:id="rId9"/>
              </a:rPr>
              <a:t>Add to Cart     </a:t>
            </a:r>
            <a:r>
              <a:rPr lang="en-US" dirty="0">
                <a:solidFill>
                  <a:srgbClr val="0D0E0E"/>
                </a:solidFill>
                <a:latin typeface="ArialMT"/>
                <a:hlinkClick r:id="rId10"/>
              </a:rPr>
              <a:t>Quick View </a:t>
            </a:r>
            <a:r>
              <a:rPr lang="en-US" dirty="0">
                <a:solidFill>
                  <a:srgbClr val="0C5E72"/>
                </a:solidFill>
                <a:latin typeface="ArialMT"/>
                <a:hlinkClick r:id="rId10"/>
              </a:rPr>
              <a:t>    </a:t>
            </a:r>
            <a:r>
              <a:rPr lang="en-US" dirty="0">
                <a:solidFill>
                  <a:srgbClr val="0D0E0E"/>
                </a:solidFill>
                <a:latin typeface="ArialMT"/>
                <a:hlinkClick r:id="rId10"/>
              </a:rPr>
              <a:t>     $18.76 $18.76  </a:t>
            </a:r>
            <a:r>
              <a:rPr lang="en-US" dirty="0">
                <a:solidFill>
                  <a:srgbClr val="0D0E0E"/>
                </a:solidFill>
                <a:latin typeface="ArialMT"/>
                <a:hlinkClick r:id="rId11"/>
              </a:rPr>
              <a:t>Add to Cart     </a:t>
            </a:r>
            <a:r>
              <a:rPr lang="en-US" dirty="0">
                <a:solidFill>
                  <a:srgbClr val="0D0E0E"/>
                </a:solidFill>
                <a:latin typeface="ArialMT"/>
                <a:hlinkClick r:id="rId12"/>
              </a:rPr>
              <a:t>Quick View </a:t>
            </a:r>
            <a:r>
              <a:rPr lang="en-US" dirty="0">
                <a:solidFill>
                  <a:srgbClr val="0C5E72"/>
                </a:solidFill>
                <a:latin typeface="ArialMT"/>
                <a:hlinkClick r:id="rId12"/>
              </a:rPr>
              <a:t>    </a:t>
            </a:r>
            <a:r>
              <a:rPr lang="en-US" dirty="0">
                <a:solidFill>
                  <a:srgbClr val="0D0E0E"/>
                </a:solidFill>
                <a:latin typeface="ArialMT"/>
                <a:hlinkClick r:id="rId12"/>
              </a:rPr>
              <a:t>       </a:t>
            </a:r>
            <a:r>
              <a:rPr lang="en-US" dirty="0">
                <a:solidFill>
                  <a:srgbClr val="0D0E0E"/>
                </a:solidFill>
                <a:latin typeface="ArialMT"/>
                <a:hlinkClick r:id="rId13"/>
              </a:rPr>
              <a:t>See all buying options     </a:t>
            </a:r>
            <a:r>
              <a:rPr lang="en-US" dirty="0">
                <a:solidFill>
                  <a:srgbClr val="0D0E0E"/>
                </a:solidFill>
                <a:latin typeface="ArialMT"/>
                <a:hlinkClick r:id="rId14"/>
              </a:rPr>
              <a:t>Quick View </a:t>
            </a:r>
            <a:r>
              <a:rPr lang="en-US" dirty="0">
                <a:solidFill>
                  <a:srgbClr val="0C5E72"/>
                </a:solidFill>
                <a:latin typeface="ArialMT"/>
                <a:hlinkClick r:id="rId14"/>
              </a:rPr>
              <a:t>    </a:t>
            </a:r>
            <a:r>
              <a:rPr lang="en-US" dirty="0">
                <a:solidFill>
                  <a:srgbClr val="0D0E0E"/>
                </a:solidFill>
                <a:latin typeface="ArialMT"/>
                <a:hlinkClick r:id="rId14"/>
              </a:rPr>
              <a:t>     $43.78 $43.78  </a:t>
            </a:r>
            <a:r>
              <a:rPr lang="en-US" dirty="0">
                <a:solidFill>
                  <a:srgbClr val="0D0E0E"/>
                </a:solidFill>
                <a:latin typeface="ArialMT"/>
                <a:hlinkClick r:id="rId15"/>
              </a:rPr>
              <a:t>Add to Cart     </a:t>
            </a:r>
            <a:r>
              <a:rPr lang="en-US" dirty="0">
                <a:solidFill>
                  <a:srgbClr val="0D0E0E"/>
                </a:solidFill>
                <a:latin typeface="ArialMT"/>
                <a:hlinkClick r:id="rId16"/>
              </a:rPr>
              <a:t>Quick View </a:t>
            </a:r>
            <a:r>
              <a:rPr lang="en-US" dirty="0">
                <a:solidFill>
                  <a:srgbClr val="0C5E72"/>
                </a:solidFill>
                <a:latin typeface="ArialMT"/>
                <a:hlinkClick r:id="rId16"/>
              </a:rPr>
              <a:t>    </a:t>
            </a:r>
            <a:r>
              <a:rPr lang="en-US" dirty="0">
                <a:solidFill>
                  <a:srgbClr val="0D0E0E"/>
                </a:solidFill>
                <a:latin typeface="ArialMT"/>
                <a:hlinkClick r:id="rId16"/>
              </a:rPr>
              <a:t>     $28.26 $28.26  </a:t>
            </a:r>
            <a:r>
              <a:rPr lang="en-US" dirty="0">
                <a:solidFill>
                  <a:srgbClr val="0D0E0E"/>
                </a:solidFill>
                <a:latin typeface="ArialMT"/>
                <a:hlinkClick r:id="rId17"/>
              </a:rPr>
              <a:t>Add to Cart     </a:t>
            </a:r>
            <a:r>
              <a:rPr lang="en-US" dirty="0">
                <a:solidFill>
                  <a:srgbClr val="0D0E0E"/>
                </a:solidFill>
                <a:latin typeface="ArialMT"/>
                <a:hlinkClick r:id="rId18"/>
              </a:rPr>
              <a:t>Quick View </a:t>
            </a:r>
            <a:r>
              <a:rPr lang="en-US" dirty="0">
                <a:solidFill>
                  <a:srgbClr val="0C5E72"/>
                </a:solidFill>
                <a:latin typeface="ArialMT"/>
                <a:hlinkClick r:id="rId18"/>
              </a:rPr>
              <a:t>    </a:t>
            </a:r>
            <a:r>
              <a:rPr lang="en-US" dirty="0">
                <a:solidFill>
                  <a:srgbClr val="0D0E0E"/>
                </a:solidFill>
                <a:latin typeface="ArialMT"/>
                <a:hlinkClick r:id="rId18"/>
              </a:rPr>
              <a:t>     $31.47 $31.47  </a:t>
            </a:r>
            <a:r>
              <a:rPr lang="en-US" dirty="0">
                <a:solidFill>
                  <a:srgbClr val="0D0E0E"/>
                </a:solidFill>
                <a:latin typeface="ArialMT"/>
                <a:hlinkClick r:id="rId19"/>
              </a:rPr>
              <a:t>Add to Cart     </a:t>
            </a:r>
            <a:r>
              <a:rPr lang="en-US" dirty="0">
                <a:solidFill>
                  <a:srgbClr val="0D0E0E"/>
                </a:solidFill>
                <a:latin typeface="ArialMT"/>
                <a:hlinkClick r:id="rId20"/>
              </a:rPr>
              <a:t>Quick View </a:t>
            </a:r>
            <a:r>
              <a:rPr lang="en-US" dirty="0">
                <a:solidFill>
                  <a:srgbClr val="0C5E72"/>
                </a:solidFill>
                <a:latin typeface="ArialMT"/>
                <a:hlinkClick r:id="rId20"/>
              </a:rPr>
              <a:t>    </a:t>
            </a:r>
            <a:r>
              <a:rPr lang="en-US" dirty="0">
                <a:solidFill>
                  <a:srgbClr val="0D0E0E"/>
                </a:solidFill>
                <a:latin typeface="ArialMT"/>
                <a:hlinkClick r:id="rId20"/>
              </a:rPr>
              <a:t>     $27.13 $27.13  </a:t>
            </a:r>
            <a:r>
              <a:rPr lang="en-US" dirty="0">
                <a:solidFill>
                  <a:srgbClr val="0D0E0E"/>
                </a:solidFill>
                <a:latin typeface="ArialMT"/>
                <a:hlinkClick r:id="rId21"/>
              </a:rPr>
              <a:t>Add to Cart     </a:t>
            </a:r>
            <a:r>
              <a:rPr lang="en-US" dirty="0">
                <a:solidFill>
                  <a:srgbClr val="0D0E0E"/>
                </a:solidFill>
                <a:latin typeface="ArialMT"/>
                <a:hlinkClick r:id="rId22"/>
              </a:rPr>
              <a:t>Quick View </a:t>
            </a:r>
            <a:r>
              <a:rPr lang="en-US" dirty="0">
                <a:solidFill>
                  <a:srgbClr val="0C5E72"/>
                </a:solidFill>
                <a:latin typeface="ArialMT"/>
                <a:hlinkClick r:id="rId22"/>
              </a:rPr>
              <a:t>    </a:t>
            </a:r>
            <a:r>
              <a:rPr lang="en-US" dirty="0">
                <a:solidFill>
                  <a:srgbClr val="0D0E0E"/>
                </a:solidFill>
                <a:latin typeface="ArialMT"/>
                <a:hlinkClick r:id="rId22"/>
              </a:rPr>
              <a:t>     $35.58 $35.58  </a:t>
            </a:r>
            <a:r>
              <a:rPr lang="en-US" dirty="0">
                <a:solidFill>
                  <a:srgbClr val="0D0E0E"/>
                </a:solidFill>
                <a:latin typeface="ArialMT"/>
                <a:hlinkClick r:id="rId23"/>
              </a:rPr>
              <a:t>Add to Cart     </a:t>
            </a:r>
            <a:r>
              <a:rPr lang="en-US" dirty="0">
                <a:solidFill>
                  <a:srgbClr val="0D0E0E"/>
                </a:solidFill>
                <a:latin typeface="ArialMT"/>
                <a:hlinkClick r:id="rId24"/>
              </a:rPr>
              <a:t>Quick View </a:t>
            </a:r>
            <a:r>
              <a:rPr lang="en-US" dirty="0">
                <a:solidFill>
                  <a:srgbClr val="0C5E72"/>
                </a:solidFill>
                <a:latin typeface="ArialMT"/>
                <a:hlinkClick r:id="rId24"/>
              </a:rPr>
              <a:t>    </a:t>
            </a:r>
            <a:r>
              <a:rPr lang="en-US" dirty="0">
                <a:solidFill>
                  <a:srgbClr val="0D0E0E"/>
                </a:solidFill>
                <a:latin typeface="ArialMT"/>
                <a:hlinkClick r:id="rId24"/>
              </a:rPr>
              <a:t>     $56.23 $56.23  </a:t>
            </a:r>
            <a:r>
              <a:rPr lang="en-US" dirty="0">
                <a:solidFill>
                  <a:srgbClr val="0D0E0E"/>
                </a:solidFill>
                <a:latin typeface="ArialMT"/>
                <a:hlinkClick r:id="rId25"/>
              </a:rPr>
              <a:t>Add to Cart     </a:t>
            </a:r>
            <a:r>
              <a:rPr lang="en-US" dirty="0">
                <a:solidFill>
                  <a:srgbClr val="0D0E0E"/>
                </a:solidFill>
                <a:latin typeface="ArialMT"/>
                <a:hlinkClick r:id="rId26"/>
              </a:rPr>
              <a:t>Quick View </a:t>
            </a:r>
            <a:r>
              <a:rPr lang="en-US" dirty="0">
                <a:solidFill>
                  <a:srgbClr val="0C5E72"/>
                </a:solidFill>
                <a:latin typeface="ArialMT"/>
                <a:hlinkClick r:id="rId26"/>
              </a:rPr>
              <a:t>    </a:t>
            </a:r>
            <a:r>
              <a:rPr lang="en-US" dirty="0">
                <a:solidFill>
                  <a:srgbClr val="0D0E0E"/>
                </a:solidFill>
                <a:latin typeface="ArialMT"/>
                <a:hlinkClick r:id="rId26"/>
              </a:rPr>
              <a:t>       </a:t>
            </a:r>
            <a:r>
              <a:rPr lang="en-US" dirty="0">
                <a:solidFill>
                  <a:srgbClr val="0D0E0E"/>
                </a:solidFill>
                <a:latin typeface="ArialMT"/>
                <a:hlinkClick r:id="rId27"/>
              </a:rPr>
              <a:t>See all buying options     </a:t>
            </a:r>
            <a:r>
              <a:rPr lang="en-US" dirty="0">
                <a:solidFill>
                  <a:srgbClr val="0D0E0E"/>
                </a:solidFill>
                <a:latin typeface="ArialMT"/>
                <a:hlinkClick r:id="rId28"/>
              </a:rPr>
              <a:t>Quick View </a:t>
            </a:r>
            <a:r>
              <a:rPr lang="en-US" dirty="0">
                <a:solidFill>
                  <a:srgbClr val="0C5E72"/>
                </a:solidFill>
                <a:latin typeface="ArialMT"/>
                <a:hlinkClick r:id="rId28"/>
              </a:rPr>
              <a:t>    </a:t>
            </a:r>
            <a:r>
              <a:rPr lang="en-US" dirty="0">
                <a:solidFill>
                  <a:srgbClr val="0D0E0E"/>
                </a:solidFill>
                <a:latin typeface="ArialMT"/>
                <a:hlinkClick r:id="rId28"/>
              </a:rPr>
              <a:t>     $11.34 $11.34  </a:t>
            </a:r>
            <a:r>
              <a:rPr lang="en-US" dirty="0">
                <a:solidFill>
                  <a:srgbClr val="0D0E0E"/>
                </a:solidFill>
                <a:latin typeface="ArialMT"/>
                <a:hlinkClick r:id="rId29"/>
              </a:rPr>
              <a:t>Add to Cart     </a:t>
            </a:r>
            <a:r>
              <a:rPr lang="en-US" dirty="0">
                <a:solidFill>
                  <a:srgbClr val="0D0E0E"/>
                </a:solidFill>
                <a:latin typeface="ArialMT"/>
                <a:hlinkClick r:id="rId30"/>
              </a:rPr>
              <a:t>Quick View </a:t>
            </a:r>
            <a:r>
              <a:rPr lang="en-US" dirty="0">
                <a:solidFill>
                  <a:srgbClr val="0C5E72"/>
                </a:solidFill>
                <a:latin typeface="ArialMT"/>
                <a:hlinkClick r:id="rId30"/>
              </a:rPr>
              <a:t>    </a:t>
            </a:r>
            <a:r>
              <a:rPr lang="en-US" dirty="0">
                <a:solidFill>
                  <a:srgbClr val="0D0E0E"/>
                </a:solidFill>
                <a:latin typeface="ArialMT"/>
                <a:hlinkClick r:id="rId30"/>
              </a:rPr>
              <a:t>     $18.13 $18.13  </a:t>
            </a:r>
            <a:r>
              <a:rPr lang="en-US" dirty="0">
                <a:solidFill>
                  <a:srgbClr val="0D0E0E"/>
                </a:solidFill>
                <a:latin typeface="ArialMT"/>
                <a:hlinkClick r:id="rId31"/>
              </a:rPr>
              <a:t>Add to Cart     </a:t>
            </a:r>
            <a:r>
              <a:rPr lang="en-US" dirty="0">
                <a:solidFill>
                  <a:srgbClr val="0D0E0E"/>
                </a:solidFill>
                <a:latin typeface="ArialMT"/>
                <a:hlinkClick r:id="rId32"/>
              </a:rPr>
              <a:t>Quick View </a:t>
            </a:r>
            <a:r>
              <a:rPr lang="en-US" dirty="0">
                <a:solidFill>
                  <a:srgbClr val="0C5E72"/>
                </a:solidFill>
                <a:latin typeface="ArialMT"/>
                <a:hlinkClick r:id="rId32"/>
              </a:rPr>
              <a:t>    </a:t>
            </a:r>
            <a:r>
              <a:rPr lang="en-US" dirty="0">
                <a:solidFill>
                  <a:srgbClr val="0D0E0E"/>
                </a:solidFill>
                <a:latin typeface="ArialMT"/>
                <a:hlinkClick r:id="rId32"/>
              </a:rPr>
              <a:t>     $9.99 $9.99  Buy now with 1-Click     </a:t>
            </a:r>
            <a:r>
              <a:rPr lang="en-US" dirty="0">
                <a:solidFill>
                  <a:srgbClr val="0D0E0E"/>
                </a:solidFill>
                <a:latin typeface="ArialMT"/>
                <a:hlinkClick r:id="rId33"/>
              </a:rPr>
              <a:t>Quick View </a:t>
            </a:r>
            <a:r>
              <a:rPr lang="en-US" dirty="0">
                <a:solidFill>
                  <a:srgbClr val="0C5E72"/>
                </a:solidFill>
                <a:latin typeface="ArialMT"/>
                <a:hlinkClick r:id="rId33"/>
              </a:rPr>
              <a:t>    </a:t>
            </a:r>
            <a:r>
              <a:rPr lang="en-US" dirty="0">
                <a:solidFill>
                  <a:srgbClr val="0D0E0E"/>
                </a:solidFill>
                <a:latin typeface="ArialMT"/>
                <a:hlinkClick r:id="rId33"/>
              </a:rPr>
              <a:t>     $14.72 $14.72  Buy now with 1-Click     </a:t>
            </a:r>
            <a:r>
              <a:rPr lang="en-US" dirty="0">
                <a:solidFill>
                  <a:srgbClr val="0D0E0E"/>
                </a:solidFill>
                <a:latin typeface="ArialMT"/>
                <a:hlinkClick r:id="rId34"/>
              </a:rPr>
              <a:t>Quick View </a:t>
            </a:r>
            <a:r>
              <a:rPr lang="en-US" dirty="0">
                <a:solidFill>
                  <a:srgbClr val="0C5E72"/>
                </a:solidFill>
                <a:latin typeface="ArialMT"/>
                <a:hlinkClick r:id="rId34"/>
              </a:rPr>
              <a:t>    </a:t>
            </a:r>
            <a:r>
              <a:rPr lang="en-US" dirty="0">
                <a:solidFill>
                  <a:srgbClr val="0D0E0E"/>
                </a:solidFill>
                <a:latin typeface="ArialMT"/>
                <a:hlinkClick r:id="rId34"/>
              </a:rPr>
              <a:t>     $22.09 $22.09  Buy now with 1-Click     </a:t>
            </a:r>
            <a:r>
              <a:rPr lang="en-US" dirty="0">
                <a:solidFill>
                  <a:srgbClr val="0D0E0E"/>
                </a:solidFill>
                <a:latin typeface="ArialMT"/>
                <a:hlinkClick r:id="rId35"/>
              </a:rPr>
              <a:t>Quick View </a:t>
            </a:r>
            <a:r>
              <a:rPr lang="en-US" dirty="0">
                <a:solidFill>
                  <a:srgbClr val="0C5E72"/>
                </a:solidFill>
                <a:latin typeface="ArialMT"/>
                <a:hlinkClick r:id="rId35"/>
              </a:rPr>
              <a:t>    </a:t>
            </a:r>
            <a:r>
              <a:rPr lang="en-US" dirty="0">
                <a:solidFill>
                  <a:srgbClr val="0D0E0E"/>
                </a:solidFill>
                <a:latin typeface="ArialMT"/>
                <a:hlinkClick r:id="rId35"/>
              </a:rPr>
              <a:t>     $92.59 $92.59  Buy now with 1-Click    </a:t>
            </a:r>
            <a:endParaRPr lang="en-US" dirty="0"/>
          </a:p>
        </p:txBody>
      </p:sp>
      <p:pic>
        <p:nvPicPr>
          <p:cNvPr id="3164" name="Picture 3163">
            <a:extLst>
              <a:ext uri="{FF2B5EF4-FFF2-40B4-BE49-F238E27FC236}">
                <a16:creationId xmlns:a16="http://schemas.microsoft.com/office/drawing/2014/main" id="{3E124EBF-182E-A047-B7E2-BF58B4C4C9B2}"/>
              </a:ext>
            </a:extLst>
          </p:cNvPr>
          <p:cNvPicPr>
            <a:picLocks noChangeAspect="1"/>
          </p:cNvPicPr>
          <p:nvPr/>
        </p:nvPicPr>
        <p:blipFill>
          <a:blip r:embed="rId36"/>
          <a:stretch>
            <a:fillRect/>
          </a:stretch>
        </p:blipFill>
        <p:spPr>
          <a:xfrm>
            <a:off x="3352303" y="4441028"/>
            <a:ext cx="1338967" cy="1730188"/>
          </a:xfrm>
          <a:prstGeom prst="rect">
            <a:avLst/>
          </a:prstGeom>
        </p:spPr>
      </p:pic>
      <p:sp>
        <p:nvSpPr>
          <p:cNvPr id="3166" name="Rectangle 3165">
            <a:extLst>
              <a:ext uri="{FF2B5EF4-FFF2-40B4-BE49-F238E27FC236}">
                <a16:creationId xmlns:a16="http://schemas.microsoft.com/office/drawing/2014/main" id="{0AFD903B-2E85-BE45-B1EC-DAE27E31C874}"/>
              </a:ext>
            </a:extLst>
          </p:cNvPr>
          <p:cNvSpPr/>
          <p:nvPr/>
        </p:nvSpPr>
        <p:spPr>
          <a:xfrm>
            <a:off x="398221" y="2174918"/>
            <a:ext cx="4426226" cy="261610"/>
          </a:xfrm>
          <a:prstGeom prst="rect">
            <a:avLst/>
          </a:prstGeom>
        </p:spPr>
        <p:txBody>
          <a:bodyPr wrap="square">
            <a:spAutoFit/>
          </a:bodyPr>
          <a:lstStyle/>
          <a:p>
            <a:r>
              <a:rPr lang="en-US" sz="1100" dirty="0">
                <a:hlinkClick r:id="rId37"/>
              </a:rPr>
              <a:t>https://www.amazon.ca/hz/wishlist/ls/2I7QULDEIO4GG?ref_=wl_share</a:t>
            </a:r>
            <a:r>
              <a:rPr lang="en-US" sz="1100" dirty="0"/>
              <a:t> </a:t>
            </a:r>
          </a:p>
        </p:txBody>
      </p:sp>
    </p:spTree>
    <p:extLst>
      <p:ext uri="{BB962C8B-B14F-4D97-AF65-F5344CB8AC3E}">
        <p14:creationId xmlns:p14="http://schemas.microsoft.com/office/powerpoint/2010/main" val="15301717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a:t>Bayesian </a:t>
            </a:r>
          </a:p>
        </p:txBody>
      </p:sp>
      <p:sp>
        <p:nvSpPr>
          <p:cNvPr id="5" name="Content Placeholder 4">
            <a:extLst>
              <a:ext uri="{FF2B5EF4-FFF2-40B4-BE49-F238E27FC236}">
                <a16:creationId xmlns:a16="http://schemas.microsoft.com/office/drawing/2014/main" id="{3A9DA322-FDD4-491A-A9DA-24F6AC093D87}"/>
              </a:ext>
            </a:extLst>
          </p:cNvPr>
          <p:cNvSpPr>
            <a:spLocks noGrp="1"/>
          </p:cNvSpPr>
          <p:nvPr>
            <p:ph sz="half" idx="1"/>
          </p:nvPr>
        </p:nvSpPr>
        <p:spPr/>
        <p:txBody>
          <a:bodyPr>
            <a:normAutofit fontScale="92500" lnSpcReduction="10000"/>
          </a:bodyPr>
          <a:lstStyle/>
          <a:p>
            <a:pPr>
              <a:buFont typeface="Wingdings" panose="05000000000000000000" pitchFamily="2" charset="2"/>
              <a:buChar char="q"/>
            </a:pPr>
            <a:r>
              <a:rPr lang="en-GB" dirty="0"/>
              <a:t>Gandy Veraart 2016</a:t>
            </a:r>
          </a:p>
          <a:p>
            <a:pPr>
              <a:buFont typeface="Wingdings" panose="05000000000000000000" pitchFamily="2" charset="2"/>
              <a:buChar char="q"/>
            </a:pPr>
            <a:endParaRPr lang="en-GB" dirty="0"/>
          </a:p>
          <a:p>
            <a:pPr>
              <a:buFont typeface="Wingdings" panose="05000000000000000000" pitchFamily="2" charset="2"/>
              <a:buChar char="q"/>
            </a:pPr>
            <a:endParaRPr lang="en-GB" dirty="0"/>
          </a:p>
          <a:p>
            <a:pPr>
              <a:buFont typeface="Wingdings" panose="05000000000000000000" pitchFamily="2" charset="2"/>
              <a:buChar char="q"/>
            </a:pPr>
            <a:endParaRPr lang="en-GB" dirty="0"/>
          </a:p>
          <a:p>
            <a:pPr>
              <a:buFont typeface="Wingdings" panose="05000000000000000000" pitchFamily="2" charset="2"/>
              <a:buChar char="q"/>
            </a:pPr>
            <a:endParaRPr lang="en-CA" dirty="0"/>
          </a:p>
          <a:p>
            <a:pPr>
              <a:buFont typeface="Wingdings" panose="05000000000000000000" pitchFamily="2" charset="2"/>
              <a:buChar char="q"/>
            </a:pPr>
            <a:r>
              <a:rPr lang="en-CA" dirty="0"/>
              <a:t>Bayesian framework for a distribution on the bilateral exposures </a:t>
            </a:r>
            <a:r>
              <a:rPr lang="en-CA" i="1" dirty="0"/>
              <a:t>L</a:t>
            </a:r>
            <a:r>
              <a:rPr lang="en-CA" dirty="0"/>
              <a:t> conditional on observed balance sheet data</a:t>
            </a:r>
          </a:p>
          <a:p>
            <a:pPr>
              <a:buFont typeface="Wingdings" panose="05000000000000000000" pitchFamily="2" charset="2"/>
              <a:buChar char="q"/>
            </a:pPr>
            <a:r>
              <a:rPr lang="en-CA" dirty="0"/>
              <a:t>Construct a Gibbs sampler for this distribution </a:t>
            </a:r>
          </a:p>
          <a:p>
            <a:pPr lvl="1">
              <a:buFont typeface="Wingdings" panose="05000000000000000000" pitchFamily="2" charset="2"/>
              <a:buChar char="q"/>
            </a:pPr>
            <a:r>
              <a:rPr lang="en-CA" dirty="0"/>
              <a:t>Markov chain Monte Carlo (MCMC)</a:t>
            </a:r>
            <a:endParaRPr lang="en-GB"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9A3D1B9-4ED4-4E81-B1B6-6364DC8B32AE}"/>
                  </a:ext>
                </a:extLst>
              </p:cNvPr>
              <p:cNvSpPr>
                <a:spLocks noGrp="1"/>
              </p:cNvSpPr>
              <p:nvPr>
                <p:ph sz="half" idx="2"/>
              </p:nvPr>
            </p:nvSpPr>
            <p:spPr>
              <a:xfrm>
                <a:off x="5989320" y="1525503"/>
                <a:ext cx="4754880" cy="4783857"/>
              </a:xfrm>
            </p:spPr>
            <p:txBody>
              <a:bodyPr>
                <a:normAutofit fontScale="92500" lnSpcReduction="10000"/>
              </a:bodyPr>
              <a:lstStyle/>
              <a:p>
                <a:r>
                  <a:rPr lang="en-US" dirty="0"/>
                  <a:t>Markov Chain Monte Carlo (MCMC): Chain converges to stationary distribution is required posterior</a:t>
                </a:r>
              </a:p>
              <a:p>
                <a:r>
                  <a:rPr lang="en-US" dirty="0"/>
                  <a:t>Condition on the observed total liabilities and assets (and, on certain observed individual liabilities)</a:t>
                </a:r>
              </a:p>
              <a:p>
                <a:r>
                  <a:rPr lang="en-US" dirty="0"/>
                  <a:t>Parameter vector is matrix </a:t>
                </a:r>
                <a14:m>
                  <m:oMath xmlns:m="http://schemas.openxmlformats.org/officeDocument/2006/math">
                    <m:r>
                      <a:rPr lang="en-US" i="1" dirty="0" smtClean="0">
                        <a:latin typeface="Cambria Math" panose="02040503050406030204" pitchFamily="18" charset="0"/>
                      </a:rPr>
                      <m:t>𝐿</m:t>
                    </m:r>
                  </m:oMath>
                </a14:m>
                <a:r>
                  <a:rPr lang="en-US" dirty="0"/>
                  <a:t>: </a:t>
                </a:r>
              </a:p>
              <a:p>
                <a:pPr lvl="1"/>
                <a:r>
                  <a:rPr lang="en-US" dirty="0"/>
                  <a:t>Initialize chain with matrix </a:t>
                </a:r>
                <a14:m>
                  <m:oMath xmlns:m="http://schemas.openxmlformats.org/officeDocument/2006/math">
                    <m:r>
                      <a:rPr lang="en-US" i="1" dirty="0" smtClean="0">
                        <a:latin typeface="Cambria Math" panose="02040503050406030204" pitchFamily="18" charset="0"/>
                      </a:rPr>
                      <m:t>𝐿</m:t>
                    </m:r>
                  </m:oMath>
                </a14:m>
                <a:r>
                  <a:rPr lang="en-US" dirty="0"/>
                  <a:t> that satisfies </a:t>
                </a:r>
                <a14:m>
                  <m:oMath xmlns:m="http://schemas.openxmlformats.org/officeDocument/2006/math">
                    <m:r>
                      <a:rPr lang="en-US" i="1" dirty="0" smtClean="0">
                        <a:latin typeface="Cambria Math" panose="02040503050406030204" pitchFamily="18" charset="0"/>
                      </a:rPr>
                      <m:t>𝑟</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𝐿</m:t>
                        </m:r>
                      </m:e>
                    </m:d>
                    <m:r>
                      <a:rPr lang="en-US" i="1" dirty="0" smtClean="0">
                        <a:latin typeface="Cambria Math" panose="02040503050406030204" pitchFamily="18" charset="0"/>
                      </a:rPr>
                      <m:t>= </m:t>
                    </m:r>
                    <m:r>
                      <a:rPr lang="en-US" i="1" dirty="0" smtClean="0">
                        <a:latin typeface="Cambria Math" panose="02040503050406030204" pitchFamily="18" charset="0"/>
                      </a:rPr>
                      <m:t>𝑙</m:t>
                    </m:r>
                    <m:r>
                      <a:rPr lang="en-GB" b="0" i="1" dirty="0" smtClean="0">
                        <a:latin typeface="Cambria Math" panose="02040503050406030204" pitchFamily="18" charset="0"/>
                      </a:rPr>
                      <m:t>,</m:t>
                    </m:r>
                    <m:r>
                      <a:rPr lang="en-US" i="1" dirty="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𝐿</m:t>
                    </m:r>
                    <m:r>
                      <a:rPr lang="en-US" i="1" dirty="0">
                        <a:latin typeface="Cambria Math" panose="02040503050406030204" pitchFamily="18" charset="0"/>
                      </a:rPr>
                      <m:t>) = </m:t>
                    </m:r>
                    <m:r>
                      <a:rPr lang="en-US" i="1" dirty="0">
                        <a:latin typeface="Cambria Math" panose="02040503050406030204" pitchFamily="18" charset="0"/>
                      </a:rPr>
                      <m:t>𝑎</m:t>
                    </m:r>
                  </m:oMath>
                </a14:m>
                <a:endParaRPr lang="en-US" dirty="0"/>
              </a:p>
              <a:p>
                <a:pPr lvl="1"/>
                <a:r>
                  <a:rPr lang="en-US" dirty="0"/>
                  <a:t>MCMC sampler produce a sequence of matrices </a:t>
                </a:r>
                <a14:m>
                  <m:oMath xmlns:m="http://schemas.openxmlformats.org/officeDocument/2006/math">
                    <m:sSup>
                      <m:sSupPr>
                        <m:ctrlPr>
                          <a:rPr lang="en-GB" b="0" i="1" dirty="0" smtClean="0">
                            <a:latin typeface="Cambria Math" panose="02040503050406030204" pitchFamily="18" charset="0"/>
                          </a:rPr>
                        </m:ctrlPr>
                      </m:sSupPr>
                      <m:e>
                        <m:r>
                          <a:rPr lang="en-US" i="1" dirty="0" smtClean="0">
                            <a:latin typeface="Cambria Math" panose="02040503050406030204" pitchFamily="18" charset="0"/>
                          </a:rPr>
                          <m:t>𝐿</m:t>
                        </m:r>
                      </m:e>
                      <m:sup>
                        <m:r>
                          <a:rPr lang="en-US" i="1" dirty="0" smtClean="0">
                            <a:latin typeface="Cambria Math" panose="02040503050406030204" pitchFamily="18" charset="0"/>
                          </a:rPr>
                          <m:t>1</m:t>
                        </m:r>
                      </m:sup>
                    </m:sSup>
                    <m:r>
                      <a:rPr lang="en-US" i="1" dirty="0" smtClean="0">
                        <a:latin typeface="Cambria Math" panose="02040503050406030204" pitchFamily="18" charset="0"/>
                      </a:rPr>
                      <m:t> , </m:t>
                    </m:r>
                    <m:sSup>
                      <m:sSupPr>
                        <m:ctrlPr>
                          <a:rPr lang="en-GB" b="0" i="1" dirty="0" smtClean="0">
                            <a:latin typeface="Cambria Math" panose="02040503050406030204" pitchFamily="18" charset="0"/>
                          </a:rPr>
                        </m:ctrlPr>
                      </m:sSupPr>
                      <m:e>
                        <m:r>
                          <a:rPr lang="en-US" i="1" dirty="0" smtClean="0">
                            <a:latin typeface="Cambria Math" panose="02040503050406030204" pitchFamily="18" charset="0"/>
                          </a:rPr>
                          <m:t>𝐿</m:t>
                        </m:r>
                      </m:e>
                      <m:sup>
                        <m:r>
                          <a:rPr lang="en-GB" b="0" i="1" dirty="0" smtClean="0">
                            <a:latin typeface="Cambria Math" panose="02040503050406030204" pitchFamily="18" charset="0"/>
                          </a:rPr>
                          <m:t>2</m:t>
                        </m:r>
                      </m:sup>
                    </m:sSup>
                    <m:r>
                      <a:rPr lang="en-US" i="1" dirty="0" smtClean="0">
                        <a:latin typeface="Cambria Math" panose="02040503050406030204" pitchFamily="18" charset="0"/>
                      </a:rPr>
                      <m:t>, . . . . </m:t>
                    </m:r>
                  </m:oMath>
                </a14:m>
                <a:endParaRPr lang="en-US" dirty="0"/>
              </a:p>
              <a:p>
                <a:pPr lvl="1"/>
                <a:r>
                  <a:rPr lang="en-US" dirty="0"/>
                  <a:t>Quantity of interest: </a:t>
                </a:r>
                <a14:m>
                  <m:oMath xmlns:m="http://schemas.openxmlformats.org/officeDocument/2006/math">
                    <m:r>
                      <a:rPr lang="en-US" i="1" dirty="0" smtClean="0">
                        <a:latin typeface="Cambria Math" panose="02040503050406030204" pitchFamily="18" charset="0"/>
                      </a:rPr>
                      <m:t>𝐸</m:t>
                    </m:r>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h</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𝐿</m:t>
                            </m:r>
                          </m:e>
                        </m:d>
                      </m:e>
                      <m:e>
                        <m:r>
                          <a:rPr lang="en-US" i="1" dirty="0" smtClean="0">
                            <a:latin typeface="Cambria Math" panose="02040503050406030204" pitchFamily="18" charset="0"/>
                          </a:rPr>
                          <m:t>𝑙</m:t>
                        </m:r>
                        <m:r>
                          <a:rPr lang="en-US" i="1" dirty="0" smtClean="0">
                            <a:latin typeface="Cambria Math" panose="02040503050406030204" pitchFamily="18" charset="0"/>
                          </a:rPr>
                          <m:t>, </m:t>
                        </m:r>
                        <m:r>
                          <a:rPr lang="en-US" i="1" dirty="0" smtClean="0">
                            <a:latin typeface="Cambria Math" panose="02040503050406030204" pitchFamily="18" charset="0"/>
                          </a:rPr>
                          <m:t>𝑎</m:t>
                        </m:r>
                      </m:e>
                    </m:d>
                    <m:r>
                      <a:rPr lang="en-US"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𝑁</m:t>
                        </m:r>
                      </m:den>
                    </m:f>
                    <m:r>
                      <a:rPr lang="en-US" i="1" dirty="0" smtClean="0">
                        <a:latin typeface="Cambria Math" panose="02040503050406030204" pitchFamily="18" charset="0"/>
                      </a:rPr>
                      <m:t> </m:t>
                    </m:r>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r>
                          <a:rPr lang="en-GB" b="0" i="1" dirty="0" smtClean="0">
                            <a:latin typeface="Cambria Math" panose="02040503050406030204" pitchFamily="18" charset="0"/>
                          </a:rPr>
                          <m:t>=1</m:t>
                        </m:r>
                      </m:sub>
                      <m:sup/>
                      <m:e>
                        <m:r>
                          <a:rPr lang="en-GB" b="0" i="1" dirty="0" smtClean="0">
                            <a:latin typeface="Cambria Math" panose="02040503050406030204" pitchFamily="18" charset="0"/>
                          </a:rPr>
                          <m:t>h</m:t>
                        </m:r>
                        <m:d>
                          <m:dPr>
                            <m:ctrlPr>
                              <a:rPr lang="en-GB" b="0" i="1" dirty="0" smtClean="0">
                                <a:latin typeface="Cambria Math" panose="02040503050406030204" pitchFamily="18" charset="0"/>
                              </a:rPr>
                            </m:ctrlPr>
                          </m:dP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𝐿</m:t>
                                </m:r>
                              </m:e>
                              <m:sup>
                                <m:r>
                                  <a:rPr lang="en-GB" b="0" i="1" dirty="0" smtClean="0">
                                    <a:latin typeface="Cambria Math" panose="02040503050406030204" pitchFamily="18" charset="0"/>
                                  </a:rPr>
                                  <m:t>𝑖</m:t>
                                </m:r>
                                <m:r>
                                  <a:rPr lang="en-GB" b="0" i="1" dirty="0" smtClean="0">
                                    <a:latin typeface="Cambria Math" panose="02040503050406030204" pitchFamily="18" charset="0"/>
                                  </a:rPr>
                                  <m:t>𝛿</m:t>
                                </m:r>
                                <m:r>
                                  <a:rPr lang="en-GB" b="0" i="1" dirty="0" smtClean="0">
                                    <a:latin typeface="Cambria Math" panose="02040503050406030204" pitchFamily="18" charset="0"/>
                                  </a:rPr>
                                  <m:t>+</m:t>
                                </m:r>
                                <m:r>
                                  <a:rPr lang="en-GB" b="0" i="1" dirty="0" smtClean="0">
                                    <a:latin typeface="Cambria Math" panose="02040503050406030204" pitchFamily="18" charset="0"/>
                                  </a:rPr>
                                  <m:t>𝑏</m:t>
                                </m:r>
                              </m:sup>
                            </m:sSup>
                          </m:e>
                        </m:d>
                      </m:e>
                    </m:nary>
                    <m:r>
                      <a:rPr lang="en-GB" b="0" i="1" dirty="0" smtClean="0">
                        <a:latin typeface="Cambria Math" panose="02040503050406030204" pitchFamily="18" charset="0"/>
                      </a:rPr>
                      <m:t>,  </m:t>
                    </m:r>
                    <m:r>
                      <a:rPr lang="en-US" i="1" dirty="0" smtClean="0">
                        <a:latin typeface="Cambria Math" panose="02040503050406030204" pitchFamily="18" charset="0"/>
                      </a:rPr>
                      <m:t>𝑁</m:t>
                    </m:r>
                  </m:oMath>
                </a14:m>
                <a:r>
                  <a:rPr lang="en-US" dirty="0"/>
                  <a:t> number of samples, </a:t>
                </a:r>
                <a14:m>
                  <m:oMath xmlns:m="http://schemas.openxmlformats.org/officeDocument/2006/math">
                    <m:r>
                      <a:rPr lang="en-US" i="1" dirty="0" smtClean="0">
                        <a:latin typeface="Cambria Math" panose="02040503050406030204" pitchFamily="18" charset="0"/>
                      </a:rPr>
                      <m:t>𝑏</m:t>
                    </m:r>
                  </m:oMath>
                </a14:m>
                <a:r>
                  <a:rPr lang="en-US" dirty="0"/>
                  <a:t> burn-in period, </a:t>
                </a:r>
                <a14:m>
                  <m:oMath xmlns:m="http://schemas.openxmlformats.org/officeDocument/2006/math">
                    <m:r>
                      <a:rPr lang="el-GR" i="1" dirty="0" smtClean="0">
                        <a:latin typeface="Cambria Math" panose="02040503050406030204" pitchFamily="18" charset="0"/>
                      </a:rPr>
                      <m:t>𝛿</m:t>
                    </m:r>
                    <m:r>
                      <a:rPr lang="el-GR" i="1" dirty="0" smtClean="0">
                        <a:latin typeface="Cambria Math" panose="02040503050406030204" pitchFamily="18" charset="0"/>
                      </a:rPr>
                      <m:t> ∈ </m:t>
                    </m:r>
                    <m:r>
                      <a:rPr lang="en-US" i="1" dirty="0">
                        <a:latin typeface="Cambria Math" panose="02040503050406030204" pitchFamily="18" charset="0"/>
                      </a:rPr>
                      <m:t>𝑁</m:t>
                    </m:r>
                    <m:r>
                      <a:rPr lang="en-US" i="1" dirty="0">
                        <a:latin typeface="Cambria Math" panose="02040503050406030204" pitchFamily="18" charset="0"/>
                      </a:rPr>
                      <m:t> </m:t>
                    </m:r>
                  </m:oMath>
                </a14:m>
                <a:r>
                  <a:rPr lang="en-US" dirty="0"/>
                  <a:t>thinning parameter</a:t>
                </a:r>
              </a:p>
            </p:txBody>
          </p:sp>
        </mc:Choice>
        <mc:Fallback>
          <p:sp>
            <p:nvSpPr>
              <p:cNvPr id="6" name="Content Placeholder 5">
                <a:extLst>
                  <a:ext uri="{FF2B5EF4-FFF2-40B4-BE49-F238E27FC236}">
                    <a16:creationId xmlns:a16="http://schemas.microsoft.com/office/drawing/2014/main" id="{C9A3D1B9-4ED4-4E81-B1B6-6364DC8B32AE}"/>
                  </a:ext>
                </a:extLst>
              </p:cNvPr>
              <p:cNvSpPr>
                <a:spLocks noGrp="1" noRot="1" noChangeAspect="1" noMove="1" noResize="1" noEditPoints="1" noAdjustHandles="1" noChangeArrowheads="1" noChangeShapeType="1" noTextEdit="1"/>
              </p:cNvSpPr>
              <p:nvPr>
                <p:ph sz="half" idx="2"/>
              </p:nvPr>
            </p:nvSpPr>
            <p:spPr>
              <a:xfrm>
                <a:off x="5989320" y="1525503"/>
                <a:ext cx="4754880" cy="4783857"/>
              </a:xfrm>
              <a:blipFill>
                <a:blip r:embed="rId3"/>
                <a:stretch>
                  <a:fillRect l="-266" t="-2122" r="-2394"/>
                </a:stretch>
              </a:blipFill>
            </p:spPr>
            <p:txBody>
              <a:bodyPr/>
              <a:lstStyle/>
              <a:p>
                <a:r>
                  <a:rPr lang="en-US">
                    <a:noFill/>
                  </a:rPr>
                  <a:t> </a:t>
                </a:r>
              </a:p>
            </p:txBody>
          </p:sp>
        </mc:Fallback>
      </mc:AlternateContent>
      <p:pic>
        <p:nvPicPr>
          <p:cNvPr id="7" name="Picture 2" descr="Image result for demo">
            <a:extLst>
              <a:ext uri="{FF2B5EF4-FFF2-40B4-BE49-F238E27FC236}">
                <a16:creationId xmlns:a16="http://schemas.microsoft.com/office/drawing/2014/main" id="{9E48100B-C5B3-47E2-8B85-DCDF9B2D3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2026" y="146744"/>
            <a:ext cx="1570939" cy="16171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F9D383F-B46C-4B11-9F10-37E02BD75543}"/>
              </a:ext>
            </a:extLst>
          </p:cNvPr>
          <p:cNvPicPr>
            <a:picLocks noChangeAspect="1"/>
          </p:cNvPicPr>
          <p:nvPr/>
        </p:nvPicPr>
        <p:blipFill>
          <a:blip r:embed="rId5"/>
          <a:stretch>
            <a:fillRect/>
          </a:stretch>
        </p:blipFill>
        <p:spPr>
          <a:xfrm>
            <a:off x="1635633" y="2695783"/>
            <a:ext cx="3531870" cy="1400729"/>
          </a:xfrm>
          <a:prstGeom prst="rect">
            <a:avLst/>
          </a:prstGeom>
        </p:spPr>
      </p:pic>
      <p:pic>
        <p:nvPicPr>
          <p:cNvPr id="3" name="Picture 2">
            <a:extLst>
              <a:ext uri="{FF2B5EF4-FFF2-40B4-BE49-F238E27FC236}">
                <a16:creationId xmlns:a16="http://schemas.microsoft.com/office/drawing/2014/main" id="{68EF64E4-726A-4C2F-B6F2-D0EA317055D1}"/>
              </a:ext>
            </a:extLst>
          </p:cNvPr>
          <p:cNvPicPr>
            <a:picLocks noChangeAspect="1"/>
          </p:cNvPicPr>
          <p:nvPr/>
        </p:nvPicPr>
        <p:blipFill>
          <a:blip r:embed="rId6"/>
          <a:stretch>
            <a:fillRect/>
          </a:stretch>
        </p:blipFill>
        <p:spPr>
          <a:xfrm>
            <a:off x="1707195" y="4133618"/>
            <a:ext cx="2705100" cy="304800"/>
          </a:xfrm>
          <a:prstGeom prst="rect">
            <a:avLst/>
          </a:prstGeom>
        </p:spPr>
      </p:pic>
      <p:pic>
        <p:nvPicPr>
          <p:cNvPr id="9" name="Picture 10" descr="Related image">
            <a:extLst>
              <a:ext uri="{FF2B5EF4-FFF2-40B4-BE49-F238E27FC236}">
                <a16:creationId xmlns:a16="http://schemas.microsoft.com/office/drawing/2014/main" id="{B493D515-52FF-4C62-97AA-322BD178F5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44040" y="2026272"/>
            <a:ext cx="683434" cy="5189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628299-26AB-7F43-A776-6E033C819490}"/>
              </a:ext>
            </a:extLst>
          </p:cNvPr>
          <p:cNvSpPr txBox="1"/>
          <p:nvPr/>
        </p:nvSpPr>
        <p:spPr>
          <a:xfrm>
            <a:off x="5411243" y="655250"/>
            <a:ext cx="4258850" cy="800219"/>
          </a:xfrm>
          <a:prstGeom prst="rect">
            <a:avLst/>
          </a:prstGeom>
          <a:noFill/>
        </p:spPr>
        <p:txBody>
          <a:bodyPr wrap="square" rtlCol="0">
            <a:spAutoFit/>
          </a:bodyPr>
          <a:lstStyle/>
          <a:p>
            <a:r>
              <a:rPr lang="en-GB" sz="1400" dirty="0">
                <a:solidFill>
                  <a:schemeClr val="accent5"/>
                </a:solidFill>
              </a:rPr>
              <a:t>MCMC brought from physics to stats by Radford Neal  (thesis advisor Geoff Hinton) &amp; Jeffery Rosenthal</a:t>
            </a:r>
            <a:endParaRPr lang="en-US" sz="1400" dirty="0">
              <a:solidFill>
                <a:schemeClr val="accent5"/>
              </a:solidFill>
            </a:endParaRPr>
          </a:p>
          <a:p>
            <a:endParaRPr lang="en-US" dirty="0"/>
          </a:p>
        </p:txBody>
      </p:sp>
    </p:spTree>
    <p:extLst>
      <p:ext uri="{BB962C8B-B14F-4D97-AF65-F5344CB8AC3E}">
        <p14:creationId xmlns:p14="http://schemas.microsoft.com/office/powerpoint/2010/main" val="10539042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Network analytics</a:t>
            </a:r>
          </a:p>
        </p:txBody>
      </p:sp>
      <p:sp>
        <p:nvSpPr>
          <p:cNvPr id="6" name="Text Placeholder 5"/>
          <p:cNvSpPr>
            <a:spLocks noGrp="1"/>
          </p:cNvSpPr>
          <p:nvPr>
            <p:ph type="body" idx="1"/>
          </p:nvPr>
        </p:nvSpPr>
        <p:spPr/>
        <p:txBody>
          <a:bodyPr/>
          <a:lstStyle/>
          <a:p>
            <a:r>
              <a:rPr lang="en-CA" dirty="0"/>
              <a:t>Having constructed the network, what can network measures tell us about the fragility of the financial system?</a:t>
            </a:r>
          </a:p>
        </p:txBody>
      </p:sp>
      <p:pic>
        <p:nvPicPr>
          <p:cNvPr id="4" name="Picture 2" descr="Image result for demo">
            <a:extLst>
              <a:ext uri="{FF2B5EF4-FFF2-40B4-BE49-F238E27FC236}">
                <a16:creationId xmlns:a16="http://schemas.microsoft.com/office/drawing/2014/main" id="{3FF00078-6ED5-4A16-98F8-59B823FF5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9023" y="434823"/>
            <a:ext cx="790547" cy="8137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EA0E9C3-CF2B-4DE2-8EE8-ED16BCB120C0}"/>
              </a:ext>
            </a:extLst>
          </p:cNvPr>
          <p:cNvSpPr txBox="1"/>
          <p:nvPr/>
        </p:nvSpPr>
        <p:spPr>
          <a:xfrm>
            <a:off x="8557437" y="602290"/>
            <a:ext cx="2213344" cy="646331"/>
          </a:xfrm>
          <a:prstGeom prst="rect">
            <a:avLst/>
          </a:prstGeom>
          <a:noFill/>
        </p:spPr>
        <p:txBody>
          <a:bodyPr wrap="square" rtlCol="0">
            <a:spAutoFit/>
          </a:bodyPr>
          <a:lstStyle/>
          <a:p>
            <a:endParaRPr lang="en-GB" dirty="0"/>
          </a:p>
          <a:p>
            <a:r>
              <a:rPr lang="en-US" dirty="0"/>
              <a:t>Eisenberg-Noe</a:t>
            </a:r>
          </a:p>
        </p:txBody>
      </p:sp>
    </p:spTree>
    <p:extLst>
      <p:ext uri="{BB962C8B-B14F-4D97-AF65-F5344CB8AC3E}">
        <p14:creationId xmlns:p14="http://schemas.microsoft.com/office/powerpoint/2010/main" val="3968078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err="1"/>
              <a:t>EisenbErg</a:t>
            </a:r>
            <a:r>
              <a:rPr lang="en-US" dirty="0"/>
              <a:t>-Noe (2001) +</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C9A3D1B9-4ED4-4E81-B1B6-6364DC8B32AE}"/>
                  </a:ext>
                </a:extLst>
              </p:cNvPr>
              <p:cNvSpPr>
                <a:spLocks noGrp="1"/>
              </p:cNvSpPr>
              <p:nvPr>
                <p:ph sz="half" idx="2"/>
              </p:nvPr>
            </p:nvSpPr>
            <p:spPr>
              <a:xfrm>
                <a:off x="5989319" y="2286000"/>
                <a:ext cx="5551891" cy="4023360"/>
              </a:xfrm>
            </p:spPr>
            <p:txBody>
              <a:bodyPr>
                <a:normAutofit lnSpcReduction="10000"/>
              </a:bodyPr>
              <a:lstStyle/>
              <a:p>
                <a:pPr>
                  <a:buFont typeface="Wingdings" panose="05000000000000000000" pitchFamily="2" charset="2"/>
                  <a:buChar char="q"/>
                </a:pPr>
                <a:r>
                  <a:rPr lang="en-GB" dirty="0"/>
                  <a:t>Linkages via counterparty risk</a:t>
                </a:r>
              </a:p>
              <a:p>
                <a:pPr>
                  <a:buFont typeface="Wingdings" panose="05000000000000000000" pitchFamily="2" charset="2"/>
                  <a:buChar char="q"/>
                </a:pPr>
                <a:r>
                  <a:rPr lang="en-US" dirty="0"/>
                  <a:t>Interbank liabilities are cleared consistent with laws of bankruptcy, to endogenously determine the recovery rate,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𝜃</m:t>
                        </m:r>
                      </m:e>
                      <m:sub>
                        <m:r>
                          <a:rPr lang="en-US" i="1" dirty="0" smtClean="0">
                            <a:latin typeface="Cambria Math" panose="02040503050406030204" pitchFamily="18" charset="0"/>
                          </a:rPr>
                          <m:t>𝑖</m:t>
                        </m:r>
                      </m:sub>
                    </m:sSub>
                  </m:oMath>
                </a14:m>
                <a:r>
                  <a:rPr lang="en-US" dirty="0"/>
                  <a:t> , for each bank </a:t>
                </a:r>
                <a14:m>
                  <m:oMath xmlns:m="http://schemas.openxmlformats.org/officeDocument/2006/math">
                    <m:r>
                      <a:rPr lang="en-US" i="1" dirty="0" smtClean="0">
                        <a:latin typeface="Cambria Math" panose="02040503050406030204" pitchFamily="18" charset="0"/>
                      </a:rPr>
                      <m:t>𝑖</m:t>
                    </m:r>
                  </m:oMath>
                </a14:m>
                <a:endParaRPr lang="en-US" dirty="0"/>
              </a:p>
              <a:p>
                <a:pPr>
                  <a:buFont typeface="Wingdings" panose="05000000000000000000" pitchFamily="2" charset="2"/>
                  <a:buChar char="q"/>
                </a:pPr>
                <a:r>
                  <a:rPr lang="en-US" dirty="0"/>
                  <a:t>Payments from nodes when the interbank liabilities are cleared is a solution to a system of fixed-point equations</a:t>
                </a:r>
              </a:p>
              <a:p>
                <a:pPr>
                  <a:buFont typeface="Wingdings" panose="05000000000000000000" pitchFamily="2" charset="2"/>
                  <a:buChar char="q"/>
                </a:pPr>
                <a:r>
                  <a:rPr lang="en-US" dirty="0"/>
                  <a:t>Plus bankruptcy costs:  </a:t>
                </a:r>
              </a:p>
              <a:p>
                <a:pPr lvl="1">
                  <a:buFont typeface="Wingdings" panose="05000000000000000000" pitchFamily="2" charset="2"/>
                  <a:buChar char="q"/>
                </a:pPr>
                <a:r>
                  <a:rPr lang="en-US" dirty="0"/>
                  <a:t>Rogers and Veraart (2013) </a:t>
                </a:r>
              </a:p>
              <a:p>
                <a:pPr lvl="1">
                  <a:buFont typeface="Wingdings" panose="05000000000000000000" pitchFamily="2" charset="2"/>
                  <a:buChar char="q"/>
                </a:pPr>
                <a:r>
                  <a:rPr lang="en-US" dirty="0"/>
                  <a:t>Glasserman and Young (2015) </a:t>
                </a:r>
              </a:p>
              <a:p>
                <a:pPr>
                  <a:buFont typeface="Wingdings" panose="05000000000000000000" pitchFamily="2" charset="2"/>
                  <a:buChar char="q"/>
                </a:pPr>
                <a:r>
                  <a:rPr lang="en-GB" dirty="0"/>
                  <a:t>Price impact </a:t>
                </a:r>
                <a:r>
                  <a:rPr lang="en-US" dirty="0"/>
                  <a:t>Cifuentes et al. (2005)</a:t>
                </a:r>
              </a:p>
            </p:txBody>
          </p:sp>
        </mc:Choice>
        <mc:Fallback>
          <p:sp>
            <p:nvSpPr>
              <p:cNvPr id="6" name="Content Placeholder 5">
                <a:extLst>
                  <a:ext uri="{FF2B5EF4-FFF2-40B4-BE49-F238E27FC236}">
                    <a16:creationId xmlns:a16="http://schemas.microsoft.com/office/drawing/2014/main" id="{C9A3D1B9-4ED4-4E81-B1B6-6364DC8B32AE}"/>
                  </a:ext>
                </a:extLst>
              </p:cNvPr>
              <p:cNvSpPr>
                <a:spLocks noGrp="1" noRot="1" noChangeAspect="1" noMove="1" noResize="1" noEditPoints="1" noAdjustHandles="1" noChangeArrowheads="1" noChangeShapeType="1" noTextEdit="1"/>
              </p:cNvSpPr>
              <p:nvPr>
                <p:ph sz="half" idx="2"/>
              </p:nvPr>
            </p:nvSpPr>
            <p:spPr>
              <a:xfrm>
                <a:off x="5989319" y="2286000"/>
                <a:ext cx="5551891" cy="4023360"/>
              </a:xfrm>
              <a:blipFill>
                <a:blip r:embed="rId3"/>
                <a:stretch>
                  <a:fillRect l="-1826" t="-2839" r="-2511"/>
                </a:stretch>
              </a:blipFill>
            </p:spPr>
            <p:txBody>
              <a:bodyPr/>
              <a:lstStyle/>
              <a:p>
                <a:r>
                  <a:rPr lang="en-US">
                    <a:noFill/>
                  </a:rPr>
                  <a:t> </a:t>
                </a:r>
              </a:p>
            </p:txBody>
          </p:sp>
        </mc:Fallback>
      </mc:AlternateContent>
      <p:pic>
        <p:nvPicPr>
          <p:cNvPr id="7" name="Picture 2" descr="Image result for demo">
            <a:extLst>
              <a:ext uri="{FF2B5EF4-FFF2-40B4-BE49-F238E27FC236}">
                <a16:creationId xmlns:a16="http://schemas.microsoft.com/office/drawing/2014/main" id="{0B9E12D1-8CA3-4B20-AF06-9956198DD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9892" y="890186"/>
            <a:ext cx="1744655" cy="179596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eisenberg noe network">
            <a:extLst>
              <a:ext uri="{FF2B5EF4-FFF2-40B4-BE49-F238E27FC236}">
                <a16:creationId xmlns:a16="http://schemas.microsoft.com/office/drawing/2014/main" id="{17B3E581-CCF8-4AE2-BD58-C4F0C017B325}"/>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1023938" y="2698946"/>
            <a:ext cx="4754562" cy="31968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Other python icon">
            <a:extLst>
              <a:ext uri="{FF2B5EF4-FFF2-40B4-BE49-F238E27FC236}">
                <a16:creationId xmlns:a16="http://schemas.microsoft.com/office/drawing/2014/main" id="{C46F115B-3E73-4B03-A58C-596E6E4333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4860" y="890186"/>
            <a:ext cx="683434" cy="6834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0F68EFE-F1BC-41EA-8744-8A103E7600A1}"/>
              </a:ext>
            </a:extLst>
          </p:cNvPr>
          <p:cNvSpPr/>
          <p:nvPr/>
        </p:nvSpPr>
        <p:spPr>
          <a:xfrm>
            <a:off x="4290247" y="324512"/>
            <a:ext cx="7527241" cy="282042"/>
          </a:xfrm>
          <a:prstGeom prst="rect">
            <a:avLst/>
          </a:prstGeom>
        </p:spPr>
        <p:txBody>
          <a:bodyPr wrap="square">
            <a:spAutoFit/>
          </a:bodyPr>
          <a:lstStyle/>
          <a:p>
            <a:r>
              <a:rPr lang="en-US" sz="1200" dirty="0">
                <a:hlinkClick r:id="rId7"/>
              </a:rPr>
              <a:t>https://notebooks.azure.com/ian-buckley/libraries/systemic-risk/html/Py-neva--Network-based-stress-testing.ipynb</a:t>
            </a:r>
            <a:r>
              <a:rPr lang="en-US" sz="1200" dirty="0"/>
              <a:t> </a:t>
            </a:r>
          </a:p>
        </p:txBody>
      </p:sp>
    </p:spTree>
    <p:extLst>
      <p:ext uri="{BB962C8B-B14F-4D97-AF65-F5344CB8AC3E}">
        <p14:creationId xmlns:p14="http://schemas.microsoft.com/office/powerpoint/2010/main" val="3409546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a:t>DebtRank</a:t>
            </a:r>
          </a:p>
        </p:txBody>
      </p:sp>
      <p:sp>
        <p:nvSpPr>
          <p:cNvPr id="6" name="Content Placeholder 5">
            <a:extLst>
              <a:ext uri="{FF2B5EF4-FFF2-40B4-BE49-F238E27FC236}">
                <a16:creationId xmlns:a16="http://schemas.microsoft.com/office/drawing/2014/main" id="{C9A3D1B9-4ED4-4E81-B1B6-6364DC8B32AE}"/>
              </a:ext>
            </a:extLst>
          </p:cNvPr>
          <p:cNvSpPr>
            <a:spLocks noGrp="1"/>
          </p:cNvSpPr>
          <p:nvPr>
            <p:ph sz="half" idx="2"/>
          </p:nvPr>
        </p:nvSpPr>
        <p:spPr>
          <a:xfrm>
            <a:off x="5989320" y="1655805"/>
            <a:ext cx="4754880" cy="4653555"/>
          </a:xfrm>
        </p:spPr>
        <p:txBody>
          <a:bodyPr/>
          <a:lstStyle/>
          <a:p>
            <a:r>
              <a:rPr lang="en-US" b="1" dirty="0">
                <a:solidFill>
                  <a:schemeClr val="accent5"/>
                </a:solidFill>
              </a:rPr>
              <a:t>Given distress of FI node, what fraction of the total economic value is potentially affected? How would the default of the entity affect the system?</a:t>
            </a:r>
            <a:endParaRPr lang="en-GB" b="1" dirty="0">
              <a:solidFill>
                <a:schemeClr val="accent5"/>
              </a:solidFill>
            </a:endParaRPr>
          </a:p>
          <a:p>
            <a:r>
              <a:rPr lang="en-GB" dirty="0"/>
              <a:t>Network (feedback) centrality measure intended to assess </a:t>
            </a:r>
            <a:r>
              <a:rPr lang="en-US" dirty="0"/>
              <a:t>"too connected to fail" (TCTF)</a:t>
            </a:r>
          </a:p>
          <a:p>
            <a:r>
              <a:rPr lang="en-US" dirty="0" err="1"/>
              <a:t>Battiston</a:t>
            </a:r>
            <a:r>
              <a:rPr lang="en-US" dirty="0"/>
              <a:t> et al. 2012</a:t>
            </a:r>
          </a:p>
          <a:p>
            <a:r>
              <a:rPr lang="en-US" dirty="0"/>
              <a:t>FIs ~ nodes &amp; directed edges ~ lending relations weighted by the amount of outstanding debt</a:t>
            </a:r>
          </a:p>
        </p:txBody>
      </p:sp>
      <p:pic>
        <p:nvPicPr>
          <p:cNvPr id="3074" name="Picture 2" descr="Image result for google pagerank">
            <a:extLst>
              <a:ext uri="{FF2B5EF4-FFF2-40B4-BE49-F238E27FC236}">
                <a16:creationId xmlns:a16="http://schemas.microsoft.com/office/drawing/2014/main" id="{AE871EFB-9899-4B68-A309-1403B3370CE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877343" y="2084832"/>
            <a:ext cx="3707014" cy="3189577"/>
          </a:xfrm>
          <a:prstGeom prst="rect">
            <a:avLst/>
          </a:prstGeom>
          <a:noFill/>
          <a:effectLst>
            <a:outerShdw blurRad="50800" dist="38100" dir="13500000" sx="103000" sy="103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F00909E-E9C2-4062-9E5D-5F3EB1D4A14D}"/>
              </a:ext>
            </a:extLst>
          </p:cNvPr>
          <p:cNvPicPr>
            <a:picLocks noChangeAspect="1"/>
          </p:cNvPicPr>
          <p:nvPr/>
        </p:nvPicPr>
        <p:blipFill>
          <a:blip r:embed="rId4"/>
          <a:stretch>
            <a:fillRect/>
          </a:stretch>
        </p:blipFill>
        <p:spPr>
          <a:xfrm>
            <a:off x="1859905" y="3061901"/>
            <a:ext cx="3810000" cy="2933700"/>
          </a:xfrm>
          <a:prstGeom prst="rect">
            <a:avLst/>
          </a:prstGeom>
          <a:effectLst>
            <a:outerShdw blurRad="50800" dist="38100" dir="13500000" sx="103000" sy="103000" algn="br" rotWithShape="0">
              <a:prstClr val="black">
                <a:alpha val="40000"/>
              </a:prstClr>
            </a:outerShdw>
          </a:effectLst>
        </p:spPr>
      </p:pic>
      <p:pic>
        <p:nvPicPr>
          <p:cNvPr id="9" name="Picture 10" descr="Related image">
            <a:extLst>
              <a:ext uri="{FF2B5EF4-FFF2-40B4-BE49-F238E27FC236}">
                <a16:creationId xmlns:a16="http://schemas.microsoft.com/office/drawing/2014/main" id="{282072D3-FF1E-4835-9D53-846EA53FB1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4129" y="370677"/>
            <a:ext cx="683434" cy="51898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19A3A57-0B03-43CA-BD07-86F4167116D6}"/>
              </a:ext>
            </a:extLst>
          </p:cNvPr>
          <p:cNvSpPr/>
          <p:nvPr/>
        </p:nvSpPr>
        <p:spPr>
          <a:xfrm>
            <a:off x="3826544" y="349052"/>
            <a:ext cx="6387585" cy="276999"/>
          </a:xfrm>
          <a:prstGeom prst="rect">
            <a:avLst/>
          </a:prstGeom>
        </p:spPr>
        <p:txBody>
          <a:bodyPr wrap="square">
            <a:spAutoFit/>
          </a:bodyPr>
          <a:lstStyle/>
          <a:p>
            <a:r>
              <a:rPr lang="en-US" sz="1200" dirty="0">
                <a:hlinkClick r:id="rId6"/>
              </a:rPr>
              <a:t>https://notebooks.azure.com/ian-buckley/libraries/systemic-risk/html/R-NetworkRiskMeasures.ipynb</a:t>
            </a:r>
            <a:r>
              <a:rPr lang="en-US" sz="1200" dirty="0"/>
              <a:t> </a:t>
            </a:r>
          </a:p>
        </p:txBody>
      </p:sp>
    </p:spTree>
    <p:extLst>
      <p:ext uri="{BB962C8B-B14F-4D97-AF65-F5344CB8AC3E}">
        <p14:creationId xmlns:p14="http://schemas.microsoft.com/office/powerpoint/2010/main" val="156962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9A3D1B9-4ED4-4E81-B1B6-6364DC8B32AE}"/>
              </a:ext>
            </a:extLst>
          </p:cNvPr>
          <p:cNvSpPr>
            <a:spLocks noGrp="1"/>
          </p:cNvSpPr>
          <p:nvPr>
            <p:ph sz="half" idx="2"/>
          </p:nvPr>
        </p:nvSpPr>
        <p:spPr>
          <a:xfrm>
            <a:off x="6301614" y="1692375"/>
            <a:ext cx="4648200" cy="4023360"/>
          </a:xfrm>
        </p:spPr>
        <p:txBody>
          <a:bodyPr>
            <a:normAutofit fontScale="85000" lnSpcReduction="10000"/>
          </a:bodyPr>
          <a:lstStyle/>
          <a:p>
            <a:pPr>
              <a:buFont typeface="Wingdings" panose="05000000000000000000" pitchFamily="2" charset="2"/>
              <a:buChar char="q"/>
            </a:pPr>
            <a:r>
              <a:rPr lang="en-GB" dirty="0"/>
              <a:t> </a:t>
            </a:r>
            <a:r>
              <a:rPr lang="en-US" b="1" dirty="0">
                <a:solidFill>
                  <a:schemeClr val="accent5"/>
                </a:solidFill>
              </a:rPr>
              <a:t>What is the net value of a financial institution in a network?.</a:t>
            </a:r>
          </a:p>
          <a:p>
            <a:pPr>
              <a:buFont typeface="Wingdings" panose="05000000000000000000" pitchFamily="2" charset="2"/>
              <a:buChar char="q"/>
            </a:pPr>
            <a:r>
              <a:rPr lang="en-GB" dirty="0"/>
              <a:t>V</a:t>
            </a:r>
            <a:r>
              <a:rPr lang="en-US" dirty="0" err="1"/>
              <a:t>alue</a:t>
            </a:r>
            <a:r>
              <a:rPr lang="en-US" dirty="0"/>
              <a:t> equities of banks that cross-hold debt</a:t>
            </a:r>
          </a:p>
          <a:p>
            <a:pPr>
              <a:buFont typeface="Wingdings" panose="05000000000000000000" pitchFamily="2" charset="2"/>
              <a:buChar char="q"/>
            </a:pPr>
            <a:r>
              <a:rPr lang="en-GB" dirty="0"/>
              <a:t>U</a:t>
            </a:r>
            <a:r>
              <a:rPr lang="en-US" dirty="0" err="1"/>
              <a:t>nifies</a:t>
            </a:r>
            <a:endParaRPr lang="en-US" dirty="0"/>
          </a:p>
          <a:p>
            <a:pPr lvl="1">
              <a:buFont typeface="Wingdings" panose="05000000000000000000" pitchFamily="2" charset="2"/>
              <a:buChar char="q"/>
            </a:pPr>
            <a:r>
              <a:rPr lang="en-US" b="1" dirty="0">
                <a:solidFill>
                  <a:schemeClr val="accent5"/>
                </a:solidFill>
              </a:rPr>
              <a:t>interdependencies</a:t>
            </a:r>
            <a:r>
              <a:rPr lang="en-US" dirty="0"/>
              <a:t> (as in </a:t>
            </a:r>
            <a:r>
              <a:rPr lang="en-US" dirty="0" err="1"/>
              <a:t>Furfine</a:t>
            </a:r>
            <a:r>
              <a:rPr lang="en-US" dirty="0"/>
              <a:t> 1999, Eisenberg and Noe 2001) and</a:t>
            </a:r>
          </a:p>
          <a:p>
            <a:pPr lvl="1">
              <a:buFont typeface="Wingdings" panose="05000000000000000000" pitchFamily="2" charset="2"/>
              <a:buChar char="q"/>
            </a:pPr>
            <a:r>
              <a:rPr lang="en-US" b="1" dirty="0">
                <a:solidFill>
                  <a:schemeClr val="accent5"/>
                </a:solidFill>
              </a:rPr>
              <a:t>uncertainty</a:t>
            </a:r>
            <a:r>
              <a:rPr lang="en-US" dirty="0"/>
              <a:t> (as in Merton 1974) with local exchange of information.</a:t>
            </a:r>
          </a:p>
          <a:p>
            <a:pPr>
              <a:buFont typeface="Wingdings" panose="05000000000000000000" pitchFamily="2" charset="2"/>
              <a:buChar char="q"/>
            </a:pPr>
            <a:r>
              <a:rPr lang="en-GB" dirty="0"/>
              <a:t> Generalizes </a:t>
            </a:r>
            <a:r>
              <a:rPr lang="en-US" dirty="0" err="1"/>
              <a:t>Furfine</a:t>
            </a:r>
            <a:r>
              <a:rPr lang="en-US" dirty="0"/>
              <a:t>, Eisenberg and Noe, and Linear DebtRank </a:t>
            </a:r>
          </a:p>
          <a:p>
            <a:pPr>
              <a:buFont typeface="Wingdings" panose="05000000000000000000" pitchFamily="2" charset="2"/>
              <a:buChar char="q"/>
            </a:pPr>
            <a:r>
              <a:rPr lang="en-GB" dirty="0"/>
              <a:t>Code</a:t>
            </a:r>
          </a:p>
          <a:p>
            <a:pPr lvl="1">
              <a:buFont typeface="Wingdings" panose="05000000000000000000" pitchFamily="2" charset="2"/>
              <a:buChar char="q"/>
            </a:pPr>
            <a:r>
              <a:rPr lang="en-GB" dirty="0"/>
              <a:t>I</a:t>
            </a:r>
            <a:r>
              <a:rPr lang="en-US" dirty="0" err="1"/>
              <a:t>nputs</a:t>
            </a:r>
            <a:r>
              <a:rPr lang="en-US" dirty="0"/>
              <a:t>: BS &amp; exposures; </a:t>
            </a:r>
            <a:r>
              <a:rPr lang="en-US" dirty="0" err="1"/>
              <a:t>vols</a:t>
            </a:r>
            <a:r>
              <a:rPr lang="en-US" dirty="0"/>
              <a:t>; shocks; recovery rate</a:t>
            </a:r>
          </a:p>
          <a:p>
            <a:pPr lvl="1">
              <a:buFont typeface="Wingdings" panose="05000000000000000000" pitchFamily="2" charset="2"/>
              <a:buChar char="q"/>
            </a:pPr>
            <a:r>
              <a:rPr lang="en-GB" dirty="0"/>
              <a:t>O</a:t>
            </a:r>
            <a:r>
              <a:rPr lang="en-US" dirty="0" err="1"/>
              <a:t>utputs</a:t>
            </a:r>
            <a:r>
              <a:rPr lang="en-US" dirty="0"/>
              <a:t>: final equity prices; payment vectors</a:t>
            </a:r>
          </a:p>
        </p:txBody>
      </p:sp>
      <p:sp>
        <p:nvSpPr>
          <p:cNvPr id="9" name="TextBox 6">
            <a:extLst>
              <a:ext uri="{FF2B5EF4-FFF2-40B4-BE49-F238E27FC236}">
                <a16:creationId xmlns:a16="http://schemas.microsoft.com/office/drawing/2014/main" id="{2FFCF4BA-D5D1-4F05-BB2C-4CCDECEEEB72}"/>
              </a:ext>
            </a:extLst>
          </p:cNvPr>
          <p:cNvSpPr txBox="1"/>
          <p:nvPr/>
        </p:nvSpPr>
        <p:spPr>
          <a:xfrm>
            <a:off x="1125761" y="6078527"/>
            <a:ext cx="416813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Source: </a:t>
            </a:r>
            <a:r>
              <a:rPr lang="en-GB" sz="1200" dirty="0" err="1"/>
              <a:t>Battiston</a:t>
            </a:r>
            <a:r>
              <a:rPr lang="en-GB" sz="1200" dirty="0"/>
              <a:t>. </a:t>
            </a:r>
            <a:r>
              <a:rPr lang="en-GB" sz="1200" dirty="0">
                <a:hlinkClick r:id="rId3"/>
              </a:rPr>
              <a:t>The price of complexity in financial networks</a:t>
            </a:r>
            <a:endParaRPr lang="en-US" sz="1200" dirty="0"/>
          </a:p>
        </p:txBody>
      </p:sp>
      <p:pic>
        <p:nvPicPr>
          <p:cNvPr id="10" name="Content Placeholder 5">
            <a:extLst>
              <a:ext uri="{FF2B5EF4-FFF2-40B4-BE49-F238E27FC236}">
                <a16:creationId xmlns:a16="http://schemas.microsoft.com/office/drawing/2014/main" id="{1BC9084F-2C04-496C-B217-F8BAF192B454}"/>
              </a:ext>
            </a:extLst>
          </p:cNvPr>
          <p:cNvPicPr>
            <a:picLocks noGrp="1" noChangeAspect="1"/>
          </p:cNvPicPr>
          <p:nvPr>
            <p:ph sz="half" idx="1"/>
          </p:nvPr>
        </p:nvPicPr>
        <p:blipFill>
          <a:blip r:embed="rId4"/>
          <a:stretch>
            <a:fillRect/>
          </a:stretch>
        </p:blipFill>
        <p:spPr>
          <a:xfrm>
            <a:off x="195897" y="1335024"/>
            <a:ext cx="5991932" cy="4299506"/>
          </a:xfrm>
          <a:prstGeom prst="rect">
            <a:avLst/>
          </a:prstGeom>
        </p:spPr>
      </p:pic>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a:t>NEVA</a:t>
            </a:r>
          </a:p>
        </p:txBody>
      </p:sp>
      <p:sp>
        <p:nvSpPr>
          <p:cNvPr id="2" name="Rectangle 1">
            <a:extLst>
              <a:ext uri="{FF2B5EF4-FFF2-40B4-BE49-F238E27FC236}">
                <a16:creationId xmlns:a16="http://schemas.microsoft.com/office/drawing/2014/main" id="{042C35A6-ABBF-43A1-86A4-598E71A9458B}"/>
              </a:ext>
            </a:extLst>
          </p:cNvPr>
          <p:cNvSpPr/>
          <p:nvPr/>
        </p:nvSpPr>
        <p:spPr>
          <a:xfrm>
            <a:off x="1125761" y="6309360"/>
            <a:ext cx="2784993" cy="276999"/>
          </a:xfrm>
          <a:prstGeom prst="rect">
            <a:avLst/>
          </a:prstGeom>
        </p:spPr>
        <p:txBody>
          <a:bodyPr wrap="none">
            <a:spAutoFit/>
          </a:bodyPr>
          <a:lstStyle/>
          <a:p>
            <a:r>
              <a:rPr lang="en-US" sz="1200" dirty="0">
                <a:hlinkClick r:id="rId5"/>
              </a:rPr>
              <a:t>https://github.com/marcobardoscia/neva</a:t>
            </a:r>
            <a:r>
              <a:rPr lang="en-US" sz="1200" dirty="0"/>
              <a:t> </a:t>
            </a:r>
          </a:p>
        </p:txBody>
      </p:sp>
      <p:pic>
        <p:nvPicPr>
          <p:cNvPr id="11" name="Picture 10" descr="Other python icon">
            <a:extLst>
              <a:ext uri="{FF2B5EF4-FFF2-40B4-BE49-F238E27FC236}">
                <a16:creationId xmlns:a16="http://schemas.microsoft.com/office/drawing/2014/main" id="{793BCB84-61FE-4EBB-81E5-921AF785E1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90798" y="651590"/>
            <a:ext cx="683434" cy="6834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22602C0-418B-4F25-A52B-D43B9ED5E251}"/>
              </a:ext>
            </a:extLst>
          </p:cNvPr>
          <p:cNvSpPr/>
          <p:nvPr/>
        </p:nvSpPr>
        <p:spPr>
          <a:xfrm>
            <a:off x="6375660" y="711265"/>
            <a:ext cx="2969016" cy="282042"/>
          </a:xfrm>
          <a:prstGeom prst="rect">
            <a:avLst/>
          </a:prstGeom>
        </p:spPr>
        <p:txBody>
          <a:bodyPr wrap="square">
            <a:spAutoFit/>
          </a:bodyPr>
          <a:lstStyle/>
          <a:p>
            <a:r>
              <a:rPr lang="en-US" sz="1200" dirty="0">
                <a:hlinkClick r:id="rId7"/>
              </a:rPr>
              <a:t>Py-neva--Network-based-stress-testing.ipynb</a:t>
            </a:r>
            <a:r>
              <a:rPr lang="en-US" sz="1200" dirty="0"/>
              <a:t> </a:t>
            </a:r>
          </a:p>
        </p:txBody>
      </p:sp>
    </p:spTree>
    <p:extLst>
      <p:ext uri="{BB962C8B-B14F-4D97-AF65-F5344CB8AC3E}">
        <p14:creationId xmlns:p14="http://schemas.microsoft.com/office/powerpoint/2010/main" val="15938769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433D7-2FD3-CD4E-B6DB-536742331A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85187F-71FA-FD45-82EB-67F5E0818BA0}"/>
              </a:ext>
            </a:extLst>
          </p:cNvPr>
          <p:cNvSpPr>
            <a:spLocks noGrp="1"/>
          </p:cNvSpPr>
          <p:nvPr>
            <p:ph sz="half" idx="1"/>
          </p:nvPr>
        </p:nvSpPr>
        <p:spPr/>
        <p:txBody>
          <a:bodyPr/>
          <a:lstStyle/>
          <a:p>
            <a:endParaRPr lang="en-US"/>
          </a:p>
        </p:txBody>
      </p:sp>
      <p:graphicFrame>
        <p:nvGraphicFramePr>
          <p:cNvPr id="5" name="Content Placeholder 4">
            <a:extLst>
              <a:ext uri="{FF2B5EF4-FFF2-40B4-BE49-F238E27FC236}">
                <a16:creationId xmlns:a16="http://schemas.microsoft.com/office/drawing/2014/main" id="{A2772292-1E80-9F43-97EF-7E20093C2DBE}"/>
              </a:ext>
            </a:extLst>
          </p:cNvPr>
          <p:cNvGraphicFramePr>
            <a:graphicFrameLocks noGrp="1"/>
          </p:cNvGraphicFramePr>
          <p:nvPr>
            <p:ph sz="half" idx="2"/>
            <p:extLst>
              <p:ext uri="{D42A27DB-BD31-4B8C-83A1-F6EECF244321}">
                <p14:modId xmlns:p14="http://schemas.microsoft.com/office/powerpoint/2010/main" val="3260218687"/>
              </p:ext>
            </p:extLst>
          </p:nvPr>
        </p:nvGraphicFramePr>
        <p:xfrm>
          <a:off x="5989320" y="2286000"/>
          <a:ext cx="475488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29731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7B47-26EB-9645-BD8F-DC7A5C7D5AC2}"/>
              </a:ext>
            </a:extLst>
          </p:cNvPr>
          <p:cNvSpPr>
            <a:spLocks noGrp="1"/>
          </p:cNvSpPr>
          <p:nvPr>
            <p:ph type="title"/>
          </p:nvPr>
        </p:nvSpPr>
        <p:spPr/>
        <p:txBody>
          <a:bodyPr/>
          <a:lstStyle/>
          <a:p>
            <a:r>
              <a:rPr lang="en-US" dirty="0"/>
              <a:t>Channels of systemic risk</a:t>
            </a:r>
          </a:p>
        </p:txBody>
      </p:sp>
      <p:graphicFrame>
        <p:nvGraphicFramePr>
          <p:cNvPr id="6" name="Content Placeholder 5">
            <a:extLst>
              <a:ext uri="{FF2B5EF4-FFF2-40B4-BE49-F238E27FC236}">
                <a16:creationId xmlns:a16="http://schemas.microsoft.com/office/drawing/2014/main" id="{B5F37493-6B97-7248-8999-F2F695C4F2C1}"/>
              </a:ext>
            </a:extLst>
          </p:cNvPr>
          <p:cNvGraphicFramePr>
            <a:graphicFrameLocks noGrp="1"/>
          </p:cNvGraphicFramePr>
          <p:nvPr>
            <p:ph idx="1"/>
          </p:nvPr>
        </p:nvGraphicFramePr>
        <p:xfrm>
          <a:off x="1024128" y="2286000"/>
          <a:ext cx="972007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96956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C263D-0BC2-44CA-A66A-CB7C865645E9}"/>
              </a:ext>
            </a:extLst>
          </p:cNvPr>
          <p:cNvSpPr>
            <a:spLocks noGrp="1"/>
          </p:cNvSpPr>
          <p:nvPr>
            <p:ph type="title"/>
          </p:nvPr>
        </p:nvSpPr>
        <p:spPr/>
        <p:txBody>
          <a:bodyPr/>
          <a:lstStyle/>
          <a:p>
            <a:r>
              <a:rPr lang="en-GB" dirty="0"/>
              <a:t>Tom </a:t>
            </a:r>
            <a:r>
              <a:rPr lang="en-GB" dirty="0" err="1"/>
              <a:t>hurd</a:t>
            </a:r>
            <a:r>
              <a:rPr lang="en-GB" dirty="0"/>
              <a:t> - </a:t>
            </a:r>
            <a:r>
              <a:rPr lang="en-US" dirty="0"/>
              <a:t>Extended Solvency and Liquidity cascade model (ESL)</a:t>
            </a:r>
          </a:p>
        </p:txBody>
      </p:sp>
      <p:pic>
        <p:nvPicPr>
          <p:cNvPr id="6" name="Content Placeholder 5">
            <a:extLst>
              <a:ext uri="{FF2B5EF4-FFF2-40B4-BE49-F238E27FC236}">
                <a16:creationId xmlns:a16="http://schemas.microsoft.com/office/drawing/2014/main" id="{089A31FC-B4EE-4F29-8BBC-864008167F01}"/>
              </a:ext>
            </a:extLst>
          </p:cNvPr>
          <p:cNvPicPr>
            <a:picLocks noGrp="1" noChangeAspect="1"/>
          </p:cNvPicPr>
          <p:nvPr>
            <p:ph sz="half" idx="1"/>
          </p:nvPr>
        </p:nvPicPr>
        <p:blipFill>
          <a:blip r:embed="rId2"/>
          <a:stretch>
            <a:fillRect/>
          </a:stretch>
        </p:blipFill>
        <p:spPr>
          <a:xfrm>
            <a:off x="1023938" y="2624134"/>
            <a:ext cx="4754562" cy="3346457"/>
          </a:xfrm>
        </p:spPr>
      </p:pic>
      <p:sp>
        <p:nvSpPr>
          <p:cNvPr id="4" name="Content Placeholder 3">
            <a:extLst>
              <a:ext uri="{FF2B5EF4-FFF2-40B4-BE49-F238E27FC236}">
                <a16:creationId xmlns:a16="http://schemas.microsoft.com/office/drawing/2014/main" id="{B29AA6DE-6633-4B63-80C2-B0227676DD38}"/>
              </a:ext>
            </a:extLst>
          </p:cNvPr>
          <p:cNvSpPr>
            <a:spLocks noGrp="1"/>
          </p:cNvSpPr>
          <p:nvPr>
            <p:ph sz="half" idx="2"/>
          </p:nvPr>
        </p:nvSpPr>
        <p:spPr/>
        <p:txBody>
          <a:bodyPr>
            <a:normAutofit lnSpcReduction="10000"/>
          </a:bodyPr>
          <a:lstStyle/>
          <a:p>
            <a:r>
              <a:rPr lang="en-US" dirty="0"/>
              <a:t>Bank Panics and Fire Sales, Insolvency and Illiquidity</a:t>
            </a:r>
          </a:p>
          <a:p>
            <a:r>
              <a:rPr lang="en-US" dirty="0">
                <a:hlinkClick r:id="rId3"/>
              </a:rPr>
              <a:t>https://arxiv.org/pdf/1711.05289.pdf</a:t>
            </a:r>
            <a:endParaRPr lang="en-US" dirty="0"/>
          </a:p>
          <a:p>
            <a:r>
              <a:rPr lang="en-US" dirty="0"/>
              <a:t> A schematic representation of the ESL cascade model, showing how the </a:t>
            </a:r>
          </a:p>
          <a:p>
            <a:pPr lvl="1"/>
            <a:r>
              <a:rPr lang="en-US" dirty="0"/>
              <a:t>two direct contagion channels L and S intertwine with the </a:t>
            </a:r>
          </a:p>
          <a:p>
            <a:pPr lvl="1"/>
            <a:r>
              <a:rPr lang="en-US" dirty="0"/>
              <a:t>two indirect contagion channels, fire sales and bank panics. </a:t>
            </a:r>
          </a:p>
          <a:p>
            <a:pPr lvl="1"/>
            <a:r>
              <a:rPr lang="en-US" dirty="0"/>
              <a:t>Two important effects not in the basic ESL cascade model described in Section 4, namely</a:t>
            </a:r>
          </a:p>
          <a:p>
            <a:pPr lvl="2"/>
            <a:r>
              <a:rPr lang="en-US" dirty="0"/>
              <a:t>liquidation penalties and </a:t>
            </a:r>
          </a:p>
          <a:p>
            <a:pPr lvl="2"/>
            <a:r>
              <a:rPr lang="en-US" dirty="0"/>
              <a:t>bankruptcy charges, </a:t>
            </a:r>
          </a:p>
          <a:p>
            <a:endParaRPr lang="en-US" dirty="0"/>
          </a:p>
        </p:txBody>
      </p:sp>
    </p:spTree>
    <p:extLst>
      <p:ext uri="{BB962C8B-B14F-4D97-AF65-F5344CB8AC3E}">
        <p14:creationId xmlns:p14="http://schemas.microsoft.com/office/powerpoint/2010/main" val="1758380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Network Visualization</a:t>
            </a:r>
          </a:p>
        </p:txBody>
      </p:sp>
      <p:sp>
        <p:nvSpPr>
          <p:cNvPr id="6" name="Text Placeholder 5"/>
          <p:cNvSpPr>
            <a:spLocks noGrp="1"/>
          </p:cNvSpPr>
          <p:nvPr>
            <p:ph type="body" idx="1"/>
          </p:nvPr>
        </p:nvSpPr>
        <p:spPr/>
        <p:txBody>
          <a:bodyPr>
            <a:normAutofit/>
          </a:bodyPr>
          <a:lstStyle/>
          <a:p>
            <a:r>
              <a:rPr lang="en-CA" dirty="0"/>
              <a:t>Many tools for storing, exploring &amp; displaying graphical networks, especially from the biotech industry. Also </a:t>
            </a:r>
            <a:r>
              <a:rPr lang="en-CA" dirty="0" err="1"/>
              <a:t>SupTech</a:t>
            </a:r>
            <a:r>
              <a:rPr lang="en-CA" dirty="0"/>
              <a:t> for regulators.</a:t>
            </a:r>
          </a:p>
        </p:txBody>
      </p:sp>
    </p:spTree>
    <p:extLst>
      <p:ext uri="{BB962C8B-B14F-4D97-AF65-F5344CB8AC3E}">
        <p14:creationId xmlns:p14="http://schemas.microsoft.com/office/powerpoint/2010/main" val="20750726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48C9A-39BF-48DD-9066-158DCA63FADE}"/>
              </a:ext>
            </a:extLst>
          </p:cNvPr>
          <p:cNvSpPr>
            <a:spLocks noGrp="1"/>
          </p:cNvSpPr>
          <p:nvPr>
            <p:ph type="title"/>
          </p:nvPr>
        </p:nvSpPr>
        <p:spPr/>
        <p:txBody>
          <a:bodyPr/>
          <a:lstStyle/>
          <a:p>
            <a:r>
              <a:rPr lang="en-GB" dirty="0" err="1"/>
              <a:t>Infolytika</a:t>
            </a:r>
            <a:r>
              <a:rPr lang="en-GB" dirty="0"/>
              <a:t> – </a:t>
            </a:r>
            <a:r>
              <a:rPr lang="en-GB" dirty="0" err="1"/>
              <a:t>Netrics</a:t>
            </a:r>
            <a:endParaRPr lang="en-US" dirty="0"/>
          </a:p>
        </p:txBody>
      </p:sp>
      <p:sp>
        <p:nvSpPr>
          <p:cNvPr id="6" name="Rectangle 5">
            <a:extLst>
              <a:ext uri="{FF2B5EF4-FFF2-40B4-BE49-F238E27FC236}">
                <a16:creationId xmlns:a16="http://schemas.microsoft.com/office/drawing/2014/main" id="{F36F894F-69B2-487D-B6A4-717ED711A570}"/>
              </a:ext>
            </a:extLst>
          </p:cNvPr>
          <p:cNvSpPr/>
          <p:nvPr/>
        </p:nvSpPr>
        <p:spPr>
          <a:xfrm>
            <a:off x="862035" y="6041951"/>
            <a:ext cx="2297552" cy="276999"/>
          </a:xfrm>
          <a:prstGeom prst="rect">
            <a:avLst/>
          </a:prstGeom>
        </p:spPr>
        <p:txBody>
          <a:bodyPr wrap="none">
            <a:spAutoFit/>
          </a:bodyPr>
          <a:lstStyle/>
          <a:p>
            <a:r>
              <a:rPr lang="en-US" sz="1200" dirty="0">
                <a:hlinkClick r:id="rId3"/>
              </a:rPr>
              <a:t>http://crisismetrics.com/#/netrics</a:t>
            </a:r>
            <a:r>
              <a:rPr lang="en-US" sz="1200" dirty="0"/>
              <a:t>  </a:t>
            </a:r>
          </a:p>
        </p:txBody>
      </p:sp>
      <p:pic>
        <p:nvPicPr>
          <p:cNvPr id="5" name="Content Placeholder 4">
            <a:extLst>
              <a:ext uri="{FF2B5EF4-FFF2-40B4-BE49-F238E27FC236}">
                <a16:creationId xmlns:a16="http://schemas.microsoft.com/office/drawing/2014/main" id="{FFE99038-16CD-49DA-8FFD-FFF72369D2C0}"/>
              </a:ext>
            </a:extLst>
          </p:cNvPr>
          <p:cNvPicPr>
            <a:picLocks noGrp="1" noChangeAspect="1"/>
          </p:cNvPicPr>
          <p:nvPr>
            <p:ph sz="half" idx="1"/>
          </p:nvPr>
        </p:nvPicPr>
        <p:blipFill>
          <a:blip r:embed="rId4"/>
          <a:stretch>
            <a:fillRect/>
          </a:stretch>
        </p:blipFill>
        <p:spPr>
          <a:xfrm>
            <a:off x="577065" y="1852221"/>
            <a:ext cx="5797265" cy="3881549"/>
          </a:xfrm>
          <a:prstGeom prst="rect">
            <a:avLst/>
          </a:prstGeom>
          <a:effectLst>
            <a:outerShdw blurRad="50800" dist="38100" dir="13500000" sx="102000" sy="102000" algn="br" rotWithShape="0">
              <a:prstClr val="black">
                <a:alpha val="40000"/>
              </a:prstClr>
            </a:outerShdw>
          </a:effectLst>
        </p:spPr>
      </p:pic>
      <p:sp>
        <p:nvSpPr>
          <p:cNvPr id="4" name="Content Placeholder 3">
            <a:extLst>
              <a:ext uri="{FF2B5EF4-FFF2-40B4-BE49-F238E27FC236}">
                <a16:creationId xmlns:a16="http://schemas.microsoft.com/office/drawing/2014/main" id="{FD2A5BD9-D9F6-4F51-BBE5-C64B7F9513EE}"/>
              </a:ext>
            </a:extLst>
          </p:cNvPr>
          <p:cNvSpPr>
            <a:spLocks noGrp="1"/>
          </p:cNvSpPr>
          <p:nvPr>
            <p:ph sz="half" idx="2"/>
          </p:nvPr>
        </p:nvSpPr>
        <p:spPr>
          <a:xfrm>
            <a:off x="6374330" y="2286000"/>
            <a:ext cx="4369870" cy="4023360"/>
          </a:xfrm>
        </p:spPr>
        <p:txBody>
          <a:bodyPr/>
          <a:lstStyle/>
          <a:p>
            <a:r>
              <a:rPr lang="en-US" sz="2400" dirty="0"/>
              <a:t>“</a:t>
            </a:r>
            <a:r>
              <a:rPr lang="en-US" sz="2400" dirty="0" err="1"/>
              <a:t>CrisisMetrics</a:t>
            </a:r>
            <a:r>
              <a:rPr lang="en-US" sz="2400" dirty="0"/>
              <a:t> lets you visually explore global networks of banking sector interlinkages based on the quarterly BIS International Banking Statistics with exposures from 26 to more than 200 economies ranging back to the 1990s.”</a:t>
            </a:r>
            <a:endParaRPr lang="en-US" dirty="0"/>
          </a:p>
        </p:txBody>
      </p:sp>
      <p:pic>
        <p:nvPicPr>
          <p:cNvPr id="8" name="Picture 10" descr="Related image">
            <a:extLst>
              <a:ext uri="{FF2B5EF4-FFF2-40B4-BE49-F238E27FC236}">
                <a16:creationId xmlns:a16="http://schemas.microsoft.com/office/drawing/2014/main" id="{14620368-54CE-4D1D-805D-269FC253D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438" y="1166281"/>
            <a:ext cx="683434" cy="5189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1A321C2-11FD-41D1-A65C-FA941B224529}"/>
              </a:ext>
            </a:extLst>
          </p:cNvPr>
          <p:cNvPicPr>
            <a:picLocks noChangeAspect="1"/>
          </p:cNvPicPr>
          <p:nvPr/>
        </p:nvPicPr>
        <p:blipFill>
          <a:blip r:embed="rId6"/>
          <a:stretch>
            <a:fillRect/>
          </a:stretch>
        </p:blipFill>
        <p:spPr>
          <a:xfrm>
            <a:off x="9387433" y="1115475"/>
            <a:ext cx="695004" cy="713294"/>
          </a:xfrm>
          <a:prstGeom prst="rect">
            <a:avLst/>
          </a:prstGeom>
        </p:spPr>
      </p:pic>
      <p:pic>
        <p:nvPicPr>
          <p:cNvPr id="10" name="Picture 9">
            <a:extLst>
              <a:ext uri="{FF2B5EF4-FFF2-40B4-BE49-F238E27FC236}">
                <a16:creationId xmlns:a16="http://schemas.microsoft.com/office/drawing/2014/main" id="{8C9B39F9-CB3D-4FD5-BDCF-E9AB63617F53}"/>
              </a:ext>
            </a:extLst>
          </p:cNvPr>
          <p:cNvPicPr>
            <a:picLocks noChangeAspect="1"/>
          </p:cNvPicPr>
          <p:nvPr/>
        </p:nvPicPr>
        <p:blipFill>
          <a:blip r:embed="rId7"/>
          <a:stretch>
            <a:fillRect/>
          </a:stretch>
        </p:blipFill>
        <p:spPr>
          <a:xfrm>
            <a:off x="8391177" y="534318"/>
            <a:ext cx="2180180" cy="581157"/>
          </a:xfrm>
          <a:prstGeom prst="rect">
            <a:avLst/>
          </a:prstGeom>
        </p:spPr>
      </p:pic>
      <p:pic>
        <p:nvPicPr>
          <p:cNvPr id="11" name="Picture 10">
            <a:extLst>
              <a:ext uri="{FF2B5EF4-FFF2-40B4-BE49-F238E27FC236}">
                <a16:creationId xmlns:a16="http://schemas.microsoft.com/office/drawing/2014/main" id="{7BE8360F-F6B7-468F-890F-B630C27DA8D4}"/>
              </a:ext>
            </a:extLst>
          </p:cNvPr>
          <p:cNvPicPr>
            <a:picLocks noChangeAspect="1"/>
          </p:cNvPicPr>
          <p:nvPr/>
        </p:nvPicPr>
        <p:blipFill>
          <a:blip r:embed="rId8"/>
          <a:stretch>
            <a:fillRect/>
          </a:stretch>
        </p:blipFill>
        <p:spPr>
          <a:xfrm>
            <a:off x="6406595" y="56856"/>
            <a:ext cx="1536080" cy="1536080"/>
          </a:xfrm>
          <a:prstGeom prst="rect">
            <a:avLst/>
          </a:prstGeom>
        </p:spPr>
      </p:pic>
    </p:spTree>
    <p:extLst>
      <p:ext uri="{BB962C8B-B14F-4D97-AF65-F5344CB8AC3E}">
        <p14:creationId xmlns:p14="http://schemas.microsoft.com/office/powerpoint/2010/main" val="768934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095D-66F9-C34C-AA4C-3439954822C2}"/>
              </a:ext>
            </a:extLst>
          </p:cNvPr>
          <p:cNvSpPr>
            <a:spLocks noGrp="1"/>
          </p:cNvSpPr>
          <p:nvPr>
            <p:ph type="title"/>
          </p:nvPr>
        </p:nvSpPr>
        <p:spPr/>
        <p:txBody>
          <a:bodyPr/>
          <a:lstStyle/>
          <a:p>
            <a:r>
              <a:rPr lang="en-US" dirty="0"/>
              <a:t>Systemic Risk 101</a:t>
            </a:r>
          </a:p>
        </p:txBody>
      </p:sp>
      <p:sp>
        <p:nvSpPr>
          <p:cNvPr id="3" name="Content Placeholder 2">
            <a:extLst>
              <a:ext uri="{FF2B5EF4-FFF2-40B4-BE49-F238E27FC236}">
                <a16:creationId xmlns:a16="http://schemas.microsoft.com/office/drawing/2014/main" id="{0B2BAE8C-F871-7848-8BA8-55E762A44245}"/>
              </a:ext>
            </a:extLst>
          </p:cNvPr>
          <p:cNvSpPr>
            <a:spLocks noGrp="1"/>
          </p:cNvSpPr>
          <p:nvPr>
            <p:ph sz="half" idx="1"/>
          </p:nvPr>
        </p:nvSpPr>
        <p:spPr>
          <a:xfrm>
            <a:off x="1024128" y="1987826"/>
            <a:ext cx="4754880" cy="4321534"/>
          </a:xfrm>
        </p:spPr>
        <p:txBody>
          <a:bodyPr>
            <a:normAutofit fontScale="92500"/>
          </a:bodyPr>
          <a:lstStyle/>
          <a:p>
            <a:r>
              <a:rPr lang="en-US" dirty="0"/>
              <a:t>“Unexpected” financial crisis in 2008</a:t>
            </a:r>
          </a:p>
          <a:p>
            <a:r>
              <a:rPr lang="en-US" dirty="0"/>
              <a:t>Long history of crises </a:t>
            </a:r>
          </a:p>
          <a:p>
            <a:r>
              <a:rPr lang="en-US" dirty="0"/>
              <a:t>Banks do maturity / liquidity transformation</a:t>
            </a:r>
          </a:p>
          <a:p>
            <a:r>
              <a:rPr lang="en-US" dirty="0"/>
              <a:t>Banks subject to runs </a:t>
            </a:r>
          </a:p>
          <a:p>
            <a:pPr lvl="1"/>
            <a:r>
              <a:rPr lang="en-US" dirty="0">
                <a:hlinkClick r:id="rId2"/>
              </a:rPr>
              <a:t>Diamond-</a:t>
            </a:r>
            <a:r>
              <a:rPr lang="en-US" dirty="0" err="1">
                <a:hlinkClick r:id="rId2"/>
              </a:rPr>
              <a:t>Dybvig</a:t>
            </a:r>
            <a:r>
              <a:rPr lang="en-US" dirty="0">
                <a:hlinkClick r:id="rId2"/>
              </a:rPr>
              <a:t> 83</a:t>
            </a:r>
            <a:endParaRPr lang="en-US" dirty="0"/>
          </a:p>
          <a:p>
            <a:r>
              <a:rPr lang="en-US" dirty="0"/>
              <a:t>Federal Reserve &amp; other central banks provide backstop – lender of last resort</a:t>
            </a:r>
          </a:p>
          <a:p>
            <a:r>
              <a:rPr lang="en-US" dirty="0"/>
              <a:t>Modern financial system is market-based aka </a:t>
            </a:r>
            <a:r>
              <a:rPr lang="en-US" b="1" i="1" dirty="0">
                <a:effectLst>
                  <a:outerShdw blurRad="50800" dist="88900" dir="3600000" sx="101000" sy="101000" algn="tl" rotWithShape="0">
                    <a:prstClr val="black">
                      <a:alpha val="40000"/>
                    </a:prstClr>
                  </a:outerShdw>
                </a:effectLst>
              </a:rPr>
              <a:t>Shadow Banking</a:t>
            </a:r>
          </a:p>
          <a:p>
            <a:r>
              <a:rPr lang="en-US" dirty="0"/>
              <a:t>Markets are runnable too</a:t>
            </a:r>
          </a:p>
          <a:p>
            <a:pPr lvl="1"/>
            <a:r>
              <a:rPr lang="en-US" dirty="0"/>
              <a:t>Repo / MMMFs / Stable coins</a:t>
            </a:r>
          </a:p>
          <a:p>
            <a:endParaRPr lang="en-US" b="1" i="1" dirty="0">
              <a:effectLst>
                <a:outerShdw blurRad="50800" dist="88900" dir="3600000" sx="101000" sy="101000" algn="tl" rotWithShape="0">
                  <a:prstClr val="black">
                    <a:alpha val="40000"/>
                  </a:prstClr>
                </a:outerShdw>
              </a:effectLst>
            </a:endParaRPr>
          </a:p>
          <a:p>
            <a:endParaRPr lang="en-US" dirty="0"/>
          </a:p>
        </p:txBody>
      </p:sp>
      <p:sp>
        <p:nvSpPr>
          <p:cNvPr id="4" name="Content Placeholder 3">
            <a:extLst>
              <a:ext uri="{FF2B5EF4-FFF2-40B4-BE49-F238E27FC236}">
                <a16:creationId xmlns:a16="http://schemas.microsoft.com/office/drawing/2014/main" id="{A48196F0-F0F1-7747-B8C4-E2015B8EF056}"/>
              </a:ext>
            </a:extLst>
          </p:cNvPr>
          <p:cNvSpPr>
            <a:spLocks noGrp="1"/>
          </p:cNvSpPr>
          <p:nvPr>
            <p:ph sz="half" idx="2"/>
          </p:nvPr>
        </p:nvSpPr>
        <p:spPr>
          <a:xfrm>
            <a:off x="5989319" y="585216"/>
            <a:ext cx="5722951" cy="6022318"/>
          </a:xfrm>
        </p:spPr>
        <p:txBody>
          <a:bodyPr>
            <a:normAutofit fontScale="92500"/>
          </a:bodyPr>
          <a:lstStyle/>
          <a:p>
            <a:r>
              <a:rPr lang="en-US" dirty="0"/>
              <a:t>Market-based finance (MBF) system is hungry for </a:t>
            </a:r>
            <a:r>
              <a:rPr lang="en-US" b="1" i="1" dirty="0"/>
              <a:t>safe assets</a:t>
            </a:r>
          </a:p>
          <a:p>
            <a:pPr lvl="1"/>
            <a:r>
              <a:rPr lang="en-US" dirty="0"/>
              <a:t>Governments don’t only issue bonds to fund expenditure</a:t>
            </a:r>
          </a:p>
          <a:p>
            <a:r>
              <a:rPr lang="en-US" dirty="0"/>
              <a:t>4Ls – Loss, Leverage, Liquidity, Linkages</a:t>
            </a:r>
          </a:p>
          <a:p>
            <a:r>
              <a:rPr lang="en-US" dirty="0"/>
              <a:t>Economics </a:t>
            </a:r>
          </a:p>
          <a:p>
            <a:pPr lvl="2"/>
            <a:r>
              <a:rPr lang="en-US" dirty="0"/>
              <a:t>Where is money?! </a:t>
            </a:r>
          </a:p>
          <a:p>
            <a:pPr lvl="2"/>
            <a:r>
              <a:rPr lang="en-US" dirty="0"/>
              <a:t>Pluralism required</a:t>
            </a:r>
          </a:p>
          <a:p>
            <a:pPr lvl="2"/>
            <a:r>
              <a:rPr lang="en-US" dirty="0"/>
              <a:t>Neo liberalism 👎</a:t>
            </a:r>
          </a:p>
          <a:p>
            <a:pPr lvl="2"/>
            <a:r>
              <a:rPr lang="en-US" dirty="0"/>
              <a:t>Interacting balance sheets</a:t>
            </a:r>
          </a:p>
          <a:p>
            <a:pPr lvl="2"/>
            <a:r>
              <a:rPr lang="en-US" dirty="0"/>
              <a:t>Complexity economics</a:t>
            </a:r>
          </a:p>
          <a:p>
            <a:r>
              <a:rPr lang="en-US" dirty="0"/>
              <a:t>Models</a:t>
            </a:r>
          </a:p>
          <a:p>
            <a:pPr lvl="2"/>
            <a:r>
              <a:rPr lang="en-US" dirty="0"/>
              <a:t>Econometrics / ML</a:t>
            </a:r>
          </a:p>
          <a:p>
            <a:pPr lvl="2"/>
            <a:r>
              <a:rPr lang="en-US" dirty="0"/>
              <a:t>Network</a:t>
            </a:r>
          </a:p>
          <a:p>
            <a:pPr lvl="2"/>
            <a:r>
              <a:rPr lang="en-US" dirty="0"/>
              <a:t>Stock-flow consistent (accounting-based)</a:t>
            </a:r>
          </a:p>
          <a:p>
            <a:pPr lvl="2"/>
            <a:r>
              <a:rPr lang="en-US" dirty="0"/>
              <a:t>Agent-based</a:t>
            </a:r>
          </a:p>
          <a:p>
            <a:r>
              <a:rPr lang="en-US" dirty="0"/>
              <a:t>SR matters to FIs</a:t>
            </a:r>
          </a:p>
          <a:p>
            <a:pPr lvl="1"/>
            <a:r>
              <a:rPr lang="en-US" dirty="0"/>
              <a:t>Diversification?!</a:t>
            </a:r>
          </a:p>
          <a:p>
            <a:pPr lvl="1"/>
            <a:r>
              <a:rPr lang="en-US" dirty="0"/>
              <a:t>CVA without networks?!</a:t>
            </a:r>
          </a:p>
        </p:txBody>
      </p:sp>
      <p:pic>
        <p:nvPicPr>
          <p:cNvPr id="4098" name="Picture 2">
            <a:extLst>
              <a:ext uri="{FF2B5EF4-FFF2-40B4-BE49-F238E27FC236}">
                <a16:creationId xmlns:a16="http://schemas.microsoft.com/office/drawing/2014/main" id="{2103C446-C0C3-A44D-9C90-988B5CAE7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193" y="3291841"/>
            <a:ext cx="1137037" cy="8527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25 Wonderful Facts About &amp;amp;#39;It&amp;amp;#39;s a Wonderful Life&amp;amp;#39; | Mental Floss">
            <a:extLst>
              <a:ext uri="{FF2B5EF4-FFF2-40B4-BE49-F238E27FC236}">
                <a16:creationId xmlns:a16="http://schemas.microsoft.com/office/drawing/2014/main" id="{46EDF65F-DDFA-A64D-B316-CC01AECE0A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454" y="2220935"/>
            <a:ext cx="3374929" cy="18953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production Vintage Movie It's A Wonderful image 1">
            <a:extLst>
              <a:ext uri="{FF2B5EF4-FFF2-40B4-BE49-F238E27FC236}">
                <a16:creationId xmlns:a16="http://schemas.microsoft.com/office/drawing/2014/main" id="{EBB3B2D0-4766-2C4D-861E-16904B4776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4915" y="3832527"/>
            <a:ext cx="1826306" cy="2583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367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5851-D126-4F4E-91E7-F715C70ACC0C}"/>
              </a:ext>
            </a:extLst>
          </p:cNvPr>
          <p:cNvSpPr>
            <a:spLocks noGrp="1"/>
          </p:cNvSpPr>
          <p:nvPr>
            <p:ph type="title"/>
          </p:nvPr>
        </p:nvSpPr>
        <p:spPr>
          <a:xfrm>
            <a:off x="1024128" y="585216"/>
            <a:ext cx="9720072" cy="1499616"/>
          </a:xfrm>
        </p:spPr>
        <p:txBody>
          <a:bodyPr/>
          <a:lstStyle/>
          <a:p>
            <a:r>
              <a:rPr lang="en-GB" dirty="0"/>
              <a:t>Financial network analytics (FNA)</a:t>
            </a:r>
            <a:endParaRPr lang="en-US" dirty="0"/>
          </a:p>
        </p:txBody>
      </p:sp>
      <p:pic>
        <p:nvPicPr>
          <p:cNvPr id="5" name="Content Placeholder 4">
            <a:extLst>
              <a:ext uri="{FF2B5EF4-FFF2-40B4-BE49-F238E27FC236}">
                <a16:creationId xmlns:a16="http://schemas.microsoft.com/office/drawing/2014/main" id="{604A88CA-B01B-411A-9EA7-A771E5AD60D9}"/>
              </a:ext>
            </a:extLst>
          </p:cNvPr>
          <p:cNvPicPr>
            <a:picLocks noGrp="1" noChangeAspect="1"/>
          </p:cNvPicPr>
          <p:nvPr>
            <p:ph sz="half" idx="1"/>
          </p:nvPr>
        </p:nvPicPr>
        <p:blipFill>
          <a:blip r:embed="rId3"/>
          <a:stretch>
            <a:fillRect/>
          </a:stretch>
        </p:blipFill>
        <p:spPr>
          <a:xfrm>
            <a:off x="434157" y="2442950"/>
            <a:ext cx="5344343" cy="3340214"/>
          </a:xfrm>
          <a:prstGeom prst="rect">
            <a:avLst/>
          </a:prstGeom>
        </p:spPr>
      </p:pic>
      <p:sp>
        <p:nvSpPr>
          <p:cNvPr id="4" name="Content Placeholder 3">
            <a:extLst>
              <a:ext uri="{FF2B5EF4-FFF2-40B4-BE49-F238E27FC236}">
                <a16:creationId xmlns:a16="http://schemas.microsoft.com/office/drawing/2014/main" id="{CCED652E-F86E-4137-B780-A8CB64E15306}"/>
              </a:ext>
            </a:extLst>
          </p:cNvPr>
          <p:cNvSpPr>
            <a:spLocks noGrp="1"/>
          </p:cNvSpPr>
          <p:nvPr>
            <p:ph sz="half" idx="2"/>
          </p:nvPr>
        </p:nvSpPr>
        <p:spPr>
          <a:xfrm>
            <a:off x="5989320" y="1883391"/>
            <a:ext cx="4754880" cy="4425969"/>
          </a:xfrm>
        </p:spPr>
        <p:txBody>
          <a:bodyPr>
            <a:normAutofit/>
          </a:bodyPr>
          <a:lstStyle/>
          <a:p>
            <a:r>
              <a:rPr lang="en-GB" dirty="0"/>
              <a:t>Steps &amp; features</a:t>
            </a:r>
          </a:p>
          <a:p>
            <a:pPr lvl="1"/>
            <a:r>
              <a:rPr lang="en-GB" dirty="0"/>
              <a:t>Import network or create from correlation matrix using MST</a:t>
            </a:r>
          </a:p>
          <a:p>
            <a:pPr lvl="1"/>
            <a:r>
              <a:rPr lang="en-GB" dirty="0"/>
              <a:t>Filter</a:t>
            </a:r>
          </a:p>
          <a:p>
            <a:pPr lvl="1"/>
            <a:r>
              <a:rPr lang="en-GB" dirty="0"/>
              <a:t>Metrics</a:t>
            </a:r>
          </a:p>
          <a:p>
            <a:pPr lvl="1"/>
            <a:r>
              <a:rPr lang="en-GB" dirty="0"/>
              <a:t>Customize </a:t>
            </a:r>
          </a:p>
          <a:p>
            <a:pPr lvl="1"/>
            <a:r>
              <a:rPr lang="en-GB" dirty="0"/>
              <a:t>Explore map</a:t>
            </a:r>
          </a:p>
          <a:p>
            <a:pPr lvl="1"/>
            <a:r>
              <a:rPr lang="en-GB" dirty="0"/>
              <a:t>Animate over time </a:t>
            </a:r>
          </a:p>
          <a:p>
            <a:r>
              <a:rPr lang="en-GB" dirty="0"/>
              <a:t>Case studies</a:t>
            </a:r>
          </a:p>
          <a:p>
            <a:pPr lvl="1"/>
            <a:r>
              <a:rPr lang="en-GB" dirty="0"/>
              <a:t>Cross-holdings</a:t>
            </a:r>
          </a:p>
          <a:p>
            <a:pPr lvl="1"/>
            <a:r>
              <a:rPr lang="en-GB" dirty="0"/>
              <a:t>Overlapping portfolios</a:t>
            </a:r>
          </a:p>
          <a:p>
            <a:pPr lvl="1"/>
            <a:r>
              <a:rPr lang="en-GB" dirty="0"/>
              <a:t>Housing bubble</a:t>
            </a:r>
            <a:endParaRPr lang="en-US" dirty="0"/>
          </a:p>
        </p:txBody>
      </p:sp>
      <p:pic>
        <p:nvPicPr>
          <p:cNvPr id="6" name="Picture 5">
            <a:extLst>
              <a:ext uri="{FF2B5EF4-FFF2-40B4-BE49-F238E27FC236}">
                <a16:creationId xmlns:a16="http://schemas.microsoft.com/office/drawing/2014/main" id="{7289FD2F-4A42-44B2-9431-E48A6895F3B1}"/>
              </a:ext>
            </a:extLst>
          </p:cNvPr>
          <p:cNvPicPr>
            <a:picLocks noChangeAspect="1"/>
          </p:cNvPicPr>
          <p:nvPr/>
        </p:nvPicPr>
        <p:blipFill>
          <a:blip r:embed="rId4"/>
          <a:stretch>
            <a:fillRect/>
          </a:stretch>
        </p:blipFill>
        <p:spPr>
          <a:xfrm>
            <a:off x="9296920" y="797544"/>
            <a:ext cx="1638300" cy="600075"/>
          </a:xfrm>
          <a:prstGeom prst="rect">
            <a:avLst/>
          </a:prstGeom>
        </p:spPr>
      </p:pic>
    </p:spTree>
    <p:extLst>
      <p:ext uri="{BB962C8B-B14F-4D97-AF65-F5344CB8AC3E}">
        <p14:creationId xmlns:p14="http://schemas.microsoft.com/office/powerpoint/2010/main" val="1558430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Macro economic models</a:t>
            </a:r>
          </a:p>
        </p:txBody>
      </p:sp>
      <p:sp>
        <p:nvSpPr>
          <p:cNvPr id="6" name="Text Placeholder 5"/>
          <p:cNvSpPr>
            <a:spLocks noGrp="1"/>
          </p:cNvSpPr>
          <p:nvPr>
            <p:ph type="body" idx="1"/>
          </p:nvPr>
        </p:nvSpPr>
        <p:spPr/>
        <p:txBody>
          <a:bodyPr>
            <a:normAutofit fontScale="62500" lnSpcReduction="20000"/>
          </a:bodyPr>
          <a:lstStyle/>
          <a:p>
            <a:r>
              <a:rPr lang="en-CA" dirty="0"/>
              <a:t>Macro economic models are required to </a:t>
            </a:r>
            <a:r>
              <a:rPr lang="en-US" dirty="0"/>
              <a:t>(</a:t>
            </a:r>
            <a:r>
              <a:rPr lang="en-US" dirty="0" err="1"/>
              <a:t>i</a:t>
            </a:r>
            <a:r>
              <a:rPr lang="en-US" dirty="0"/>
              <a:t>) identify the build up of unsustainable processes prior to a crisis (ii) estimate the impact of financial shocks to the wider economy. </a:t>
            </a:r>
            <a:br>
              <a:rPr lang="en-US" dirty="0"/>
            </a:br>
            <a:r>
              <a:rPr lang="en-US" dirty="0"/>
              <a:t>Orthodox macro models are mostly general equilibrium. Heterodox alternatives include stock flow consistent (SFC) &amp; agent-based (ABM) models.</a:t>
            </a:r>
          </a:p>
          <a:p>
            <a:endParaRPr lang="en-CA" dirty="0"/>
          </a:p>
        </p:txBody>
      </p:sp>
    </p:spTree>
    <p:extLst>
      <p:ext uri="{BB962C8B-B14F-4D97-AF65-F5344CB8AC3E}">
        <p14:creationId xmlns:p14="http://schemas.microsoft.com/office/powerpoint/2010/main" val="23340398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a:t>dismal science Controversy</a:t>
            </a:r>
          </a:p>
        </p:txBody>
      </p:sp>
      <p:pic>
        <p:nvPicPr>
          <p:cNvPr id="2" name="Content Placeholder 1">
            <a:extLst>
              <a:ext uri="{FF2B5EF4-FFF2-40B4-BE49-F238E27FC236}">
                <a16:creationId xmlns:a16="http://schemas.microsoft.com/office/drawing/2014/main" id="{29808840-701F-4608-910F-E6062D77BF9E}"/>
              </a:ext>
            </a:extLst>
          </p:cNvPr>
          <p:cNvPicPr>
            <a:picLocks noGrp="1" noChangeAspect="1"/>
          </p:cNvPicPr>
          <p:nvPr>
            <p:ph sz="half" idx="1"/>
          </p:nvPr>
        </p:nvPicPr>
        <p:blipFill>
          <a:blip r:embed="rId3"/>
          <a:stretch>
            <a:fillRect/>
          </a:stretch>
        </p:blipFill>
        <p:spPr>
          <a:xfrm>
            <a:off x="1023938" y="2472938"/>
            <a:ext cx="4754562" cy="3648849"/>
          </a:xfrm>
          <a:prstGeom prst="rect">
            <a:avLst/>
          </a:prstGeom>
        </p:spPr>
      </p:pic>
      <p:sp>
        <p:nvSpPr>
          <p:cNvPr id="6" name="Content Placeholder 5">
            <a:extLst>
              <a:ext uri="{FF2B5EF4-FFF2-40B4-BE49-F238E27FC236}">
                <a16:creationId xmlns:a16="http://schemas.microsoft.com/office/drawing/2014/main" id="{C9A3D1B9-4ED4-4E81-B1B6-6364DC8B32AE}"/>
              </a:ext>
            </a:extLst>
          </p:cNvPr>
          <p:cNvSpPr>
            <a:spLocks noGrp="1"/>
          </p:cNvSpPr>
          <p:nvPr>
            <p:ph sz="half" idx="2"/>
          </p:nvPr>
        </p:nvSpPr>
        <p:spPr>
          <a:xfrm>
            <a:off x="5989320" y="2727296"/>
            <a:ext cx="4079852" cy="3582063"/>
          </a:xfrm>
        </p:spPr>
        <p:txBody>
          <a:bodyPr/>
          <a:lstStyle/>
          <a:p>
            <a:pPr>
              <a:buFont typeface="Wingdings" panose="05000000000000000000" pitchFamily="2" charset="2"/>
              <a:buChar char="q"/>
            </a:pPr>
            <a:r>
              <a:rPr lang="en-GB" dirty="0"/>
              <a:t>Neoclassical economics</a:t>
            </a:r>
          </a:p>
          <a:p>
            <a:pPr lvl="1">
              <a:buFont typeface="Wingdings" panose="05000000000000000000" pitchFamily="2" charset="2"/>
              <a:buChar char="q"/>
            </a:pPr>
            <a:r>
              <a:rPr lang="en-GB" dirty="0"/>
              <a:t>Rationality</a:t>
            </a:r>
          </a:p>
          <a:p>
            <a:pPr lvl="1">
              <a:buFont typeface="Wingdings" panose="05000000000000000000" pitchFamily="2" charset="2"/>
              <a:buChar char="q"/>
            </a:pPr>
            <a:r>
              <a:rPr lang="en-GB" dirty="0"/>
              <a:t>Pareto optimality</a:t>
            </a:r>
          </a:p>
          <a:p>
            <a:pPr lvl="1">
              <a:buFont typeface="Wingdings" panose="05000000000000000000" pitchFamily="2" charset="2"/>
              <a:buChar char="q"/>
            </a:pPr>
            <a:r>
              <a:rPr lang="en-GB" dirty="0"/>
              <a:t>General equilibrium</a:t>
            </a:r>
          </a:p>
          <a:p>
            <a:pPr>
              <a:buFont typeface="Wingdings" panose="05000000000000000000" pitchFamily="2" charset="2"/>
              <a:buChar char="q"/>
            </a:pPr>
            <a:r>
              <a:rPr lang="en-GB" dirty="0"/>
              <a:t>Criticism</a:t>
            </a:r>
          </a:p>
          <a:p>
            <a:pPr lvl="1">
              <a:buFont typeface="Wingdings" panose="05000000000000000000" pitchFamily="2" charset="2"/>
              <a:buChar char="q"/>
            </a:pPr>
            <a:r>
              <a:rPr lang="en-GB" dirty="0"/>
              <a:t>Keen	</a:t>
            </a:r>
          </a:p>
          <a:p>
            <a:pPr lvl="1">
              <a:buFont typeface="Wingdings" panose="05000000000000000000" pitchFamily="2" charset="2"/>
              <a:buChar char="q"/>
            </a:pPr>
            <a:r>
              <a:rPr lang="en-GB" dirty="0" err="1"/>
              <a:t>Orrell</a:t>
            </a:r>
            <a:endParaRPr lang="en-GB" dirty="0"/>
          </a:p>
          <a:p>
            <a:pPr lvl="1">
              <a:buFont typeface="Wingdings" panose="05000000000000000000" pitchFamily="2" charset="2"/>
              <a:buChar char="q"/>
            </a:pPr>
            <a:r>
              <a:rPr lang="en-GB" dirty="0"/>
              <a:t>Romer</a:t>
            </a:r>
          </a:p>
          <a:p>
            <a:pPr lvl="1">
              <a:buFont typeface="Wingdings" panose="05000000000000000000" pitchFamily="2" charset="2"/>
              <a:buChar char="q"/>
            </a:pPr>
            <a:r>
              <a:rPr lang="en-GB" dirty="0" err="1"/>
              <a:t>Bookstaber</a:t>
            </a:r>
            <a:r>
              <a:rPr lang="en-GB" dirty="0"/>
              <a:t> (OFR)</a:t>
            </a:r>
          </a:p>
          <a:p>
            <a:pPr lvl="1">
              <a:buFont typeface="Wingdings" panose="05000000000000000000" pitchFamily="2" charset="2"/>
              <a:buChar char="q"/>
            </a:pPr>
            <a:r>
              <a:rPr lang="en-GB" dirty="0"/>
              <a:t>Farmer (INET Oxford)</a:t>
            </a:r>
            <a:endParaRPr lang="en-US" dirty="0"/>
          </a:p>
        </p:txBody>
      </p:sp>
      <p:sp>
        <p:nvSpPr>
          <p:cNvPr id="3" name="Rectangle 2">
            <a:extLst>
              <a:ext uri="{FF2B5EF4-FFF2-40B4-BE49-F238E27FC236}">
                <a16:creationId xmlns:a16="http://schemas.microsoft.com/office/drawing/2014/main" id="{6660E938-33C2-443B-9A75-1427A25CD066}"/>
              </a:ext>
            </a:extLst>
          </p:cNvPr>
          <p:cNvSpPr/>
          <p:nvPr/>
        </p:nvSpPr>
        <p:spPr>
          <a:xfrm>
            <a:off x="1023938" y="6121787"/>
            <a:ext cx="3701654" cy="261610"/>
          </a:xfrm>
          <a:prstGeom prst="rect">
            <a:avLst/>
          </a:prstGeom>
        </p:spPr>
        <p:txBody>
          <a:bodyPr wrap="none">
            <a:spAutoFit/>
          </a:bodyPr>
          <a:lstStyle/>
          <a:p>
            <a:r>
              <a:rPr lang="en-US" sz="1100" dirty="0">
                <a:hlinkClick r:id="rId4"/>
              </a:rPr>
              <a:t>https://twitter.com/jagarikin/status/962449509782495232</a:t>
            </a:r>
            <a:r>
              <a:rPr lang="en-US" sz="1100" dirty="0"/>
              <a:t> </a:t>
            </a:r>
          </a:p>
        </p:txBody>
      </p:sp>
      <p:pic>
        <p:nvPicPr>
          <p:cNvPr id="7" name="Picture 6">
            <a:extLst>
              <a:ext uri="{FF2B5EF4-FFF2-40B4-BE49-F238E27FC236}">
                <a16:creationId xmlns:a16="http://schemas.microsoft.com/office/drawing/2014/main" id="{84DDD1C5-4312-4159-90A1-46AE162653B5}"/>
              </a:ext>
            </a:extLst>
          </p:cNvPr>
          <p:cNvPicPr>
            <a:picLocks noChangeAspect="1"/>
          </p:cNvPicPr>
          <p:nvPr/>
        </p:nvPicPr>
        <p:blipFill>
          <a:blip r:embed="rId5"/>
          <a:stretch>
            <a:fillRect/>
          </a:stretch>
        </p:blipFill>
        <p:spPr>
          <a:xfrm>
            <a:off x="1142999" y="2561143"/>
            <a:ext cx="1158787" cy="1580551"/>
          </a:xfrm>
          <a:prstGeom prst="rect">
            <a:avLst/>
          </a:prstGeom>
        </p:spPr>
      </p:pic>
      <p:pic>
        <p:nvPicPr>
          <p:cNvPr id="11" name="Picture 10">
            <a:extLst>
              <a:ext uri="{FF2B5EF4-FFF2-40B4-BE49-F238E27FC236}">
                <a16:creationId xmlns:a16="http://schemas.microsoft.com/office/drawing/2014/main" id="{81B2E051-6E43-488D-A9F5-BEF03BC9796E}"/>
              </a:ext>
            </a:extLst>
          </p:cNvPr>
          <p:cNvPicPr>
            <a:picLocks noChangeAspect="1"/>
          </p:cNvPicPr>
          <p:nvPr/>
        </p:nvPicPr>
        <p:blipFill>
          <a:blip r:embed="rId6"/>
          <a:stretch>
            <a:fillRect/>
          </a:stretch>
        </p:blipFill>
        <p:spPr>
          <a:xfrm>
            <a:off x="8024638" y="169751"/>
            <a:ext cx="3983290" cy="2496569"/>
          </a:xfrm>
          <a:prstGeom prst="rect">
            <a:avLst/>
          </a:prstGeom>
        </p:spPr>
      </p:pic>
      <p:pic>
        <p:nvPicPr>
          <p:cNvPr id="7176" name="Picture 8" descr="Debunking Economics - Revised and Expanded Edition: The Naked Emperor Dethroned?">
            <a:extLst>
              <a:ext uri="{FF2B5EF4-FFF2-40B4-BE49-F238E27FC236}">
                <a16:creationId xmlns:a16="http://schemas.microsoft.com/office/drawing/2014/main" id="{1E2F19E8-9B2B-482A-A4EC-9C09C81962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52618" y="3182510"/>
            <a:ext cx="1750451" cy="175045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Economyths: 11 Ways That Economics Gets it Wrong">
            <a:extLst>
              <a:ext uri="{FF2B5EF4-FFF2-40B4-BE49-F238E27FC236}">
                <a16:creationId xmlns:a16="http://schemas.microsoft.com/office/drawing/2014/main" id="{EB238857-2C07-490E-86BB-4B115D6469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01726" y="3609208"/>
            <a:ext cx="1092281" cy="175045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J IS FOR JUNK ECONOMICS: A GUIDE TO REALITY IN AN AGE OF DECEPTION">
            <a:extLst>
              <a:ext uri="{FF2B5EF4-FFF2-40B4-BE49-F238E27FC236}">
                <a16:creationId xmlns:a16="http://schemas.microsoft.com/office/drawing/2014/main" id="{9878B19B-9E05-4B1B-85A6-752C3E42DA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7678" y="4023875"/>
            <a:ext cx="1261357" cy="18181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247A29E-CB39-E143-AF7F-1757E95F9CB3}"/>
              </a:ext>
            </a:extLst>
          </p:cNvPr>
          <p:cNvPicPr>
            <a:picLocks noChangeAspect="1"/>
          </p:cNvPicPr>
          <p:nvPr/>
        </p:nvPicPr>
        <p:blipFill>
          <a:blip r:embed="rId10"/>
          <a:stretch>
            <a:fillRect/>
          </a:stretch>
        </p:blipFill>
        <p:spPr>
          <a:xfrm>
            <a:off x="10365075" y="4650263"/>
            <a:ext cx="1269767" cy="1901181"/>
          </a:xfrm>
          <a:prstGeom prst="rect">
            <a:avLst/>
          </a:prstGeom>
        </p:spPr>
      </p:pic>
      <p:sp>
        <p:nvSpPr>
          <p:cNvPr id="10" name="TextBox 9">
            <a:extLst>
              <a:ext uri="{FF2B5EF4-FFF2-40B4-BE49-F238E27FC236}">
                <a16:creationId xmlns:a16="http://schemas.microsoft.com/office/drawing/2014/main" id="{226306F4-C8C4-3A4F-9599-3F79F4AC7E1A}"/>
              </a:ext>
            </a:extLst>
          </p:cNvPr>
          <p:cNvSpPr txBox="1"/>
          <p:nvPr/>
        </p:nvSpPr>
        <p:spPr>
          <a:xfrm>
            <a:off x="1023937" y="2124620"/>
            <a:ext cx="4443673" cy="369332"/>
          </a:xfrm>
          <a:prstGeom prst="rect">
            <a:avLst/>
          </a:prstGeom>
          <a:noFill/>
        </p:spPr>
        <p:txBody>
          <a:bodyPr wrap="square" rtlCol="0">
            <a:spAutoFit/>
          </a:bodyPr>
          <a:lstStyle/>
          <a:p>
            <a:r>
              <a:rPr lang="en-US" dirty="0"/>
              <a:t>Ptolemy vs Copernicus – magic of epicycles</a:t>
            </a:r>
          </a:p>
        </p:txBody>
      </p:sp>
    </p:spTree>
    <p:extLst>
      <p:ext uri="{BB962C8B-B14F-4D97-AF65-F5344CB8AC3E}">
        <p14:creationId xmlns:p14="http://schemas.microsoft.com/office/powerpoint/2010/main" val="7510779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a:t>Dynamic stochastic general equilibrium </a:t>
            </a:r>
            <a:r>
              <a:rPr lang="en-US" sz="4000" dirty="0"/>
              <a:t>(DSGE)</a:t>
            </a:r>
            <a:endParaRPr lang="en-US" dirty="0"/>
          </a:p>
        </p:txBody>
      </p:sp>
      <p:pic>
        <p:nvPicPr>
          <p:cNvPr id="5122" name="Picture 2" descr="Image result for dsge">
            <a:extLst>
              <a:ext uri="{FF2B5EF4-FFF2-40B4-BE49-F238E27FC236}">
                <a16:creationId xmlns:a16="http://schemas.microsoft.com/office/drawing/2014/main" id="{8AAC6F2B-8181-4CF6-BFE3-F497CD0570F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64604" y="2050336"/>
            <a:ext cx="3175992" cy="2590576"/>
          </a:xfrm>
          <a:prstGeom prst="rect">
            <a:avLst/>
          </a:prstGeom>
          <a:noFill/>
          <a:effectLst>
            <a:outerShdw blurRad="50800" dist="38100" dir="13500000" sx="102000" sy="102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Content Placeholder 12">
            <a:extLst>
              <a:ext uri="{FF2B5EF4-FFF2-40B4-BE49-F238E27FC236}">
                <a16:creationId xmlns:a16="http://schemas.microsoft.com/office/drawing/2014/main" id="{3040A67F-684F-49D0-AF5F-0D62A7F08860}"/>
              </a:ext>
            </a:extLst>
          </p:cNvPr>
          <p:cNvSpPr>
            <a:spLocks noGrp="1"/>
          </p:cNvSpPr>
          <p:nvPr>
            <p:ph sz="half" idx="2"/>
          </p:nvPr>
        </p:nvSpPr>
        <p:spPr/>
        <p:txBody>
          <a:bodyPr/>
          <a:lstStyle/>
          <a:p>
            <a:r>
              <a:rPr lang="en-GB" dirty="0"/>
              <a:t>CGE – computable GE – static / steady state </a:t>
            </a:r>
            <a:r>
              <a:rPr lang="en-GB" dirty="0" err="1"/>
              <a:t>eqm</a:t>
            </a:r>
            <a:r>
              <a:rPr lang="en-GB" dirty="0"/>
              <a:t> states</a:t>
            </a:r>
          </a:p>
          <a:p>
            <a:r>
              <a:rPr lang="en-GB" dirty="0"/>
              <a:t>DSGE – takes time to equilibrate with random path</a:t>
            </a:r>
            <a:endParaRPr lang="en-US" dirty="0"/>
          </a:p>
          <a:p>
            <a:r>
              <a:rPr lang="en-US" b="1" dirty="0" err="1">
                <a:solidFill>
                  <a:schemeClr val="accent5"/>
                </a:solidFill>
              </a:rPr>
              <a:t>gEcon</a:t>
            </a:r>
            <a:r>
              <a:rPr lang="en-US" dirty="0"/>
              <a:t> allows users to </a:t>
            </a:r>
            <a:br>
              <a:rPr lang="en-US" dirty="0"/>
            </a:br>
            <a:r>
              <a:rPr lang="en-US" dirty="0"/>
              <a:t>describe their models in </a:t>
            </a:r>
            <a:br>
              <a:rPr lang="en-US" dirty="0"/>
            </a:br>
            <a:r>
              <a:rPr lang="en-US" dirty="0"/>
              <a:t>terms of </a:t>
            </a:r>
            <a:r>
              <a:rPr lang="en-US" dirty="0" err="1"/>
              <a:t>optimisation</a:t>
            </a:r>
            <a:r>
              <a:rPr lang="en-US" dirty="0"/>
              <a:t> </a:t>
            </a:r>
            <a:br>
              <a:rPr lang="en-US" dirty="0"/>
            </a:br>
            <a:r>
              <a:rPr lang="en-US" dirty="0"/>
              <a:t>problems of agents</a:t>
            </a:r>
            <a:endParaRPr lang="en-GB" dirty="0"/>
          </a:p>
          <a:p>
            <a:r>
              <a:rPr lang="en-US" b="1" dirty="0">
                <a:solidFill>
                  <a:schemeClr val="accent5"/>
                </a:solidFill>
              </a:rPr>
              <a:t>FRBNY DSGE </a:t>
            </a:r>
            <a:r>
              <a:rPr lang="en-US" dirty="0"/>
              <a:t>in Julia</a:t>
            </a:r>
          </a:p>
          <a:p>
            <a:endParaRPr lang="en-US" dirty="0"/>
          </a:p>
        </p:txBody>
      </p:sp>
      <p:sp>
        <p:nvSpPr>
          <p:cNvPr id="2" name="AutoShape 4" descr="Image result for progress and incentives in macroeconomics dsge">
            <a:extLst>
              <a:ext uri="{FF2B5EF4-FFF2-40B4-BE49-F238E27FC236}">
                <a16:creationId xmlns:a16="http://schemas.microsoft.com/office/drawing/2014/main" id="{8AA04A60-7EC3-4000-8443-BEBA421D5F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Image result for progress and incentives in macroeconomics dsge">
            <a:extLst>
              <a:ext uri="{FF2B5EF4-FFF2-40B4-BE49-F238E27FC236}">
                <a16:creationId xmlns:a16="http://schemas.microsoft.com/office/drawing/2014/main" id="{F52DCB50-6595-4B26-91B8-D42B24D814E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698566CC-C837-463B-93DC-BF760706044B}"/>
              </a:ext>
            </a:extLst>
          </p:cNvPr>
          <p:cNvPicPr>
            <a:picLocks noChangeAspect="1"/>
          </p:cNvPicPr>
          <p:nvPr/>
        </p:nvPicPr>
        <p:blipFill>
          <a:blip r:embed="rId4"/>
          <a:stretch>
            <a:fillRect/>
          </a:stretch>
        </p:blipFill>
        <p:spPr>
          <a:xfrm>
            <a:off x="597935" y="2429188"/>
            <a:ext cx="3662663" cy="2704820"/>
          </a:xfrm>
          <a:prstGeom prst="rect">
            <a:avLst/>
          </a:prstGeom>
          <a:effectLst>
            <a:outerShdw blurRad="50800" dist="38100" dir="13500000" sx="102000" sy="102000" algn="br" rotWithShape="0">
              <a:prstClr val="black">
                <a:alpha val="40000"/>
              </a:prstClr>
            </a:outerShdw>
          </a:effectLst>
        </p:spPr>
      </p:pic>
      <p:pic>
        <p:nvPicPr>
          <p:cNvPr id="5" name="Picture 4">
            <a:extLst>
              <a:ext uri="{FF2B5EF4-FFF2-40B4-BE49-F238E27FC236}">
                <a16:creationId xmlns:a16="http://schemas.microsoft.com/office/drawing/2014/main" id="{6143518B-3DEE-4A5D-9052-0A214EF988AC}"/>
              </a:ext>
            </a:extLst>
          </p:cNvPr>
          <p:cNvPicPr>
            <a:picLocks noChangeAspect="1"/>
          </p:cNvPicPr>
          <p:nvPr/>
        </p:nvPicPr>
        <p:blipFill>
          <a:blip r:embed="rId5"/>
          <a:stretch>
            <a:fillRect/>
          </a:stretch>
        </p:blipFill>
        <p:spPr>
          <a:xfrm>
            <a:off x="1195523" y="2833767"/>
            <a:ext cx="2974967" cy="2907694"/>
          </a:xfrm>
          <a:prstGeom prst="rect">
            <a:avLst/>
          </a:prstGeom>
          <a:effectLst>
            <a:outerShdw blurRad="50800" dist="38100" dir="13500000" sx="102000" sy="102000" algn="br" rotWithShape="0">
              <a:prstClr val="black">
                <a:alpha val="40000"/>
              </a:prstClr>
            </a:outerShdw>
          </a:effectLst>
        </p:spPr>
      </p:pic>
      <p:sp>
        <p:nvSpPr>
          <p:cNvPr id="6" name="Rectangle 5">
            <a:extLst>
              <a:ext uri="{FF2B5EF4-FFF2-40B4-BE49-F238E27FC236}">
                <a16:creationId xmlns:a16="http://schemas.microsoft.com/office/drawing/2014/main" id="{81675049-9AC9-4A05-A565-2D7DC477D9C5}"/>
              </a:ext>
            </a:extLst>
          </p:cNvPr>
          <p:cNvSpPr/>
          <p:nvPr/>
        </p:nvSpPr>
        <p:spPr>
          <a:xfrm>
            <a:off x="164604" y="6187276"/>
            <a:ext cx="5745896" cy="276999"/>
          </a:xfrm>
          <a:prstGeom prst="rect">
            <a:avLst/>
          </a:prstGeom>
        </p:spPr>
        <p:txBody>
          <a:bodyPr wrap="square">
            <a:spAutoFit/>
          </a:bodyPr>
          <a:lstStyle/>
          <a:p>
            <a:r>
              <a:rPr lang="en-US" sz="1200" dirty="0">
                <a:hlinkClick r:id="rId6"/>
              </a:rPr>
              <a:t>http://libertystreeteconomics.newyorkfed.org/2018/05/forecasts-of-the-lost-recovery.html</a:t>
            </a:r>
            <a:r>
              <a:rPr lang="en-US" sz="1200" dirty="0"/>
              <a:t> </a:t>
            </a:r>
          </a:p>
        </p:txBody>
      </p:sp>
      <p:pic>
        <p:nvPicPr>
          <p:cNvPr id="7" name="Picture 6">
            <a:extLst>
              <a:ext uri="{FF2B5EF4-FFF2-40B4-BE49-F238E27FC236}">
                <a16:creationId xmlns:a16="http://schemas.microsoft.com/office/drawing/2014/main" id="{0CE561BC-8D93-4519-8A2F-0A44E3B361B2}"/>
              </a:ext>
            </a:extLst>
          </p:cNvPr>
          <p:cNvPicPr>
            <a:picLocks noChangeAspect="1"/>
          </p:cNvPicPr>
          <p:nvPr/>
        </p:nvPicPr>
        <p:blipFill>
          <a:blip r:embed="rId7"/>
          <a:stretch>
            <a:fillRect/>
          </a:stretch>
        </p:blipFill>
        <p:spPr>
          <a:xfrm>
            <a:off x="1922513" y="3345624"/>
            <a:ext cx="3975606" cy="2800416"/>
          </a:xfrm>
          <a:prstGeom prst="rect">
            <a:avLst/>
          </a:prstGeom>
          <a:effectLst>
            <a:outerShdw blurRad="50800" dist="38100" dir="13500000" sx="102000" sy="102000" algn="br" rotWithShape="0">
              <a:prstClr val="black">
                <a:alpha val="40000"/>
              </a:prstClr>
            </a:outerShdw>
          </a:effectLst>
        </p:spPr>
      </p:pic>
      <p:sp>
        <p:nvSpPr>
          <p:cNvPr id="8" name="Rectangle 7">
            <a:extLst>
              <a:ext uri="{FF2B5EF4-FFF2-40B4-BE49-F238E27FC236}">
                <a16:creationId xmlns:a16="http://schemas.microsoft.com/office/drawing/2014/main" id="{F35C4291-BBB0-4959-801B-0DD3B4BF07B3}"/>
              </a:ext>
            </a:extLst>
          </p:cNvPr>
          <p:cNvSpPr/>
          <p:nvPr/>
        </p:nvSpPr>
        <p:spPr>
          <a:xfrm>
            <a:off x="7662828" y="6305406"/>
            <a:ext cx="2617448" cy="276999"/>
          </a:xfrm>
          <a:prstGeom prst="rect">
            <a:avLst/>
          </a:prstGeom>
        </p:spPr>
        <p:txBody>
          <a:bodyPr wrap="none">
            <a:spAutoFit/>
          </a:bodyPr>
          <a:lstStyle/>
          <a:p>
            <a:r>
              <a:rPr lang="en-US" sz="1200" dirty="0">
                <a:hlinkClick r:id="rId8"/>
              </a:rPr>
              <a:t>https://ellisp.shinyapps.io/0031-shiny/</a:t>
            </a:r>
            <a:r>
              <a:rPr lang="en-US" sz="1200" dirty="0"/>
              <a:t> </a:t>
            </a:r>
          </a:p>
        </p:txBody>
      </p:sp>
      <p:pic>
        <p:nvPicPr>
          <p:cNvPr id="9" name="Picture 8">
            <a:extLst>
              <a:ext uri="{FF2B5EF4-FFF2-40B4-BE49-F238E27FC236}">
                <a16:creationId xmlns:a16="http://schemas.microsoft.com/office/drawing/2014/main" id="{12FB0A10-B544-4D8E-B4DD-DFF4F094B820}"/>
              </a:ext>
            </a:extLst>
          </p:cNvPr>
          <p:cNvPicPr>
            <a:picLocks noChangeAspect="1"/>
          </p:cNvPicPr>
          <p:nvPr/>
        </p:nvPicPr>
        <p:blipFill>
          <a:blip r:embed="rId9"/>
          <a:stretch>
            <a:fillRect/>
          </a:stretch>
        </p:blipFill>
        <p:spPr>
          <a:xfrm>
            <a:off x="9080243" y="3656126"/>
            <a:ext cx="1527707" cy="875637"/>
          </a:xfrm>
          <a:prstGeom prst="rect">
            <a:avLst/>
          </a:prstGeom>
        </p:spPr>
      </p:pic>
      <p:pic>
        <p:nvPicPr>
          <p:cNvPr id="14" name="Picture 13">
            <a:extLst>
              <a:ext uri="{FF2B5EF4-FFF2-40B4-BE49-F238E27FC236}">
                <a16:creationId xmlns:a16="http://schemas.microsoft.com/office/drawing/2014/main" id="{8908AABA-81DF-4D3E-A4FC-8186901B77E0}"/>
              </a:ext>
            </a:extLst>
          </p:cNvPr>
          <p:cNvPicPr>
            <a:picLocks noChangeAspect="1"/>
          </p:cNvPicPr>
          <p:nvPr/>
        </p:nvPicPr>
        <p:blipFill>
          <a:blip r:embed="rId10"/>
          <a:stretch>
            <a:fillRect/>
          </a:stretch>
        </p:blipFill>
        <p:spPr>
          <a:xfrm>
            <a:off x="8546843" y="5134008"/>
            <a:ext cx="1066800" cy="1066800"/>
          </a:xfrm>
          <a:prstGeom prst="rect">
            <a:avLst/>
          </a:prstGeom>
        </p:spPr>
      </p:pic>
      <p:pic>
        <p:nvPicPr>
          <p:cNvPr id="15" name="Picture 10" descr="Related image">
            <a:extLst>
              <a:ext uri="{FF2B5EF4-FFF2-40B4-BE49-F238E27FC236}">
                <a16:creationId xmlns:a16="http://schemas.microsoft.com/office/drawing/2014/main" id="{0C684C71-507D-4BB7-9B81-605DAC4D2E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15717" y="3631844"/>
            <a:ext cx="683434" cy="5189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6A418AC-22CF-4E31-8057-D8B36295C3F0}"/>
              </a:ext>
            </a:extLst>
          </p:cNvPr>
          <p:cNvPicPr>
            <a:picLocks noChangeAspect="1"/>
          </p:cNvPicPr>
          <p:nvPr/>
        </p:nvPicPr>
        <p:blipFill>
          <a:blip r:embed="rId12"/>
          <a:stretch>
            <a:fillRect/>
          </a:stretch>
        </p:blipFill>
        <p:spPr>
          <a:xfrm>
            <a:off x="9091563" y="4556045"/>
            <a:ext cx="473995" cy="548836"/>
          </a:xfrm>
          <a:prstGeom prst="rect">
            <a:avLst/>
          </a:prstGeom>
        </p:spPr>
      </p:pic>
      <p:pic>
        <p:nvPicPr>
          <p:cNvPr id="12" name="Picture 11">
            <a:extLst>
              <a:ext uri="{FF2B5EF4-FFF2-40B4-BE49-F238E27FC236}">
                <a16:creationId xmlns:a16="http://schemas.microsoft.com/office/drawing/2014/main" id="{3281076C-5B30-4998-816A-714590045E8B}"/>
              </a:ext>
            </a:extLst>
          </p:cNvPr>
          <p:cNvPicPr>
            <a:picLocks noChangeAspect="1"/>
          </p:cNvPicPr>
          <p:nvPr/>
        </p:nvPicPr>
        <p:blipFill>
          <a:blip r:embed="rId13"/>
          <a:stretch>
            <a:fillRect/>
          </a:stretch>
        </p:blipFill>
        <p:spPr>
          <a:xfrm>
            <a:off x="9733300" y="4556045"/>
            <a:ext cx="751157" cy="489063"/>
          </a:xfrm>
          <a:prstGeom prst="rect">
            <a:avLst/>
          </a:prstGeom>
        </p:spPr>
      </p:pic>
      <p:pic>
        <p:nvPicPr>
          <p:cNvPr id="16" name="Picture 15">
            <a:extLst>
              <a:ext uri="{FF2B5EF4-FFF2-40B4-BE49-F238E27FC236}">
                <a16:creationId xmlns:a16="http://schemas.microsoft.com/office/drawing/2014/main" id="{E7DBF26B-5FE7-4A82-B2C3-B65FBF9754F5}"/>
              </a:ext>
            </a:extLst>
          </p:cNvPr>
          <p:cNvPicPr>
            <a:picLocks noChangeAspect="1"/>
          </p:cNvPicPr>
          <p:nvPr/>
        </p:nvPicPr>
        <p:blipFill>
          <a:blip r:embed="rId14"/>
          <a:stretch>
            <a:fillRect/>
          </a:stretch>
        </p:blipFill>
        <p:spPr>
          <a:xfrm>
            <a:off x="9746466" y="5342904"/>
            <a:ext cx="935594" cy="833386"/>
          </a:xfrm>
          <a:prstGeom prst="rect">
            <a:avLst/>
          </a:prstGeom>
        </p:spPr>
      </p:pic>
    </p:spTree>
    <p:extLst>
      <p:ext uri="{BB962C8B-B14F-4D97-AF65-F5344CB8AC3E}">
        <p14:creationId xmlns:p14="http://schemas.microsoft.com/office/powerpoint/2010/main" val="391072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9">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11">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Rectangle 13">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5">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4AD3D7-84AB-A646-AC86-C6F5DCE81D0E}"/>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r"/>
            <a:r>
              <a:rPr lang="en-US" sz="4400" spc="200">
                <a:solidFill>
                  <a:srgbClr val="FFFFFF"/>
                </a:solidFill>
              </a:rPr>
              <a:t>William White</a:t>
            </a:r>
          </a:p>
        </p:txBody>
      </p:sp>
      <p:sp>
        <p:nvSpPr>
          <p:cNvPr id="3" name="Content Placeholder 2">
            <a:extLst>
              <a:ext uri="{FF2B5EF4-FFF2-40B4-BE49-F238E27FC236}">
                <a16:creationId xmlns:a16="http://schemas.microsoft.com/office/drawing/2014/main" id="{BE863A66-513F-4041-8C07-820B88046DFE}"/>
              </a:ext>
            </a:extLst>
          </p:cNvPr>
          <p:cNvSpPr>
            <a:spLocks noGrp="1"/>
          </p:cNvSpPr>
          <p:nvPr>
            <p:ph sz="half" idx="1"/>
          </p:nvPr>
        </p:nvSpPr>
        <p:spPr>
          <a:xfrm>
            <a:off x="638921" y="3849539"/>
            <a:ext cx="4204012" cy="2359417"/>
          </a:xfrm>
        </p:spPr>
        <p:txBody>
          <a:bodyPr vert="horz" lIns="91440" tIns="45720" rIns="91440" bIns="45720" rtlCol="0" anchor="t">
            <a:normAutofit/>
          </a:bodyPr>
          <a:lstStyle/>
          <a:p>
            <a:pPr marL="0" indent="0">
              <a:lnSpc>
                <a:spcPct val="100000"/>
              </a:lnSpc>
              <a:spcBef>
                <a:spcPts val="0"/>
              </a:spcBef>
              <a:buNone/>
            </a:pPr>
            <a:r>
              <a:rPr lang="en-US" sz="1600" dirty="0">
                <a:solidFill>
                  <a:srgbClr val="FFFFFF"/>
                </a:solidFill>
                <a:hlinkClick r:id="rId2"/>
              </a:rPr>
              <a:t>http://williamwhite.ca/</a:t>
            </a:r>
            <a:endParaRPr lang="en-US" sz="1600" dirty="0">
              <a:solidFill>
                <a:srgbClr val="FFFFFF"/>
              </a:solidFill>
            </a:endParaRPr>
          </a:p>
          <a:p>
            <a:pPr marL="0" indent="0">
              <a:lnSpc>
                <a:spcPct val="100000"/>
              </a:lnSpc>
              <a:spcBef>
                <a:spcPts val="0"/>
              </a:spcBef>
              <a:buNone/>
            </a:pPr>
            <a:r>
              <a:rPr lang="en-US" sz="1600" dirty="0">
                <a:solidFill>
                  <a:srgbClr val="FFFFFF"/>
                </a:solidFill>
              </a:rPr>
              <a:t>Systems in peril – are complex adaptive &amp; interdependent</a:t>
            </a:r>
          </a:p>
          <a:p>
            <a:pPr marL="173736" lvl="1" indent="0">
              <a:lnSpc>
                <a:spcPct val="100000"/>
              </a:lnSpc>
              <a:spcBef>
                <a:spcPts val="0"/>
              </a:spcBef>
              <a:buNone/>
            </a:pPr>
            <a:r>
              <a:rPr lang="en-US" sz="1200" dirty="0">
                <a:solidFill>
                  <a:srgbClr val="FFFFFF"/>
                </a:solidFill>
              </a:rPr>
              <a:t>Economic - debt</a:t>
            </a:r>
          </a:p>
          <a:p>
            <a:pPr marL="173736" lvl="1" indent="0">
              <a:lnSpc>
                <a:spcPct val="100000"/>
              </a:lnSpc>
              <a:spcBef>
                <a:spcPts val="0"/>
              </a:spcBef>
              <a:buNone/>
            </a:pPr>
            <a:r>
              <a:rPr lang="en-US" sz="1200" dirty="0">
                <a:solidFill>
                  <a:srgbClr val="FFFFFF"/>
                </a:solidFill>
              </a:rPr>
              <a:t>Political - inequality</a:t>
            </a:r>
          </a:p>
          <a:p>
            <a:pPr marL="173736" lvl="1" indent="0">
              <a:lnSpc>
                <a:spcPct val="100000"/>
              </a:lnSpc>
              <a:spcBef>
                <a:spcPts val="0"/>
              </a:spcBef>
              <a:buNone/>
            </a:pPr>
            <a:r>
              <a:rPr lang="en-US" sz="1200" dirty="0">
                <a:solidFill>
                  <a:srgbClr val="FFFFFF"/>
                </a:solidFill>
              </a:rPr>
              <a:t>Environmental – CO2</a:t>
            </a:r>
          </a:p>
          <a:p>
            <a:pPr marL="173736" lvl="1" indent="0">
              <a:lnSpc>
                <a:spcPct val="100000"/>
              </a:lnSpc>
              <a:spcBef>
                <a:spcPts val="0"/>
              </a:spcBef>
              <a:buNone/>
            </a:pPr>
            <a:r>
              <a:rPr lang="en-US" sz="1200" dirty="0">
                <a:solidFill>
                  <a:srgbClr val="FFFFFF"/>
                </a:solidFill>
              </a:rPr>
              <a:t>Healthcare - Covid</a:t>
            </a:r>
          </a:p>
        </p:txBody>
      </p:sp>
      <p:cxnSp>
        <p:nvCxnSpPr>
          <p:cNvPr id="33" name="Straight Connector 17">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E7E0A78D-55D2-E046-B3A2-AE750648F7F7}"/>
              </a:ext>
            </a:extLst>
          </p:cNvPr>
          <p:cNvPicPr>
            <a:picLocks noGrp="1" noChangeAspect="1"/>
          </p:cNvPicPr>
          <p:nvPr>
            <p:ph sz="half" idx="2"/>
          </p:nvPr>
        </p:nvPicPr>
        <p:blipFill>
          <a:blip r:embed="rId3"/>
          <a:stretch>
            <a:fillRect/>
          </a:stretch>
        </p:blipFill>
        <p:spPr>
          <a:xfrm>
            <a:off x="6329237" y="78485"/>
            <a:ext cx="5017273" cy="6734595"/>
          </a:xfrm>
          <a:prstGeom prst="rect">
            <a:avLst/>
          </a:prstGeom>
        </p:spPr>
      </p:pic>
      <p:sp>
        <p:nvSpPr>
          <p:cNvPr id="6" name="Rectangle 5">
            <a:extLst>
              <a:ext uri="{FF2B5EF4-FFF2-40B4-BE49-F238E27FC236}">
                <a16:creationId xmlns:a16="http://schemas.microsoft.com/office/drawing/2014/main" id="{33F5C28D-CEE2-3B4F-AA76-3175EE6FCC4D}"/>
              </a:ext>
            </a:extLst>
          </p:cNvPr>
          <p:cNvSpPr/>
          <p:nvPr/>
        </p:nvSpPr>
        <p:spPr>
          <a:xfrm>
            <a:off x="5504955" y="6504769"/>
            <a:ext cx="6096000" cy="230832"/>
          </a:xfrm>
          <a:prstGeom prst="rect">
            <a:avLst/>
          </a:prstGeom>
        </p:spPr>
        <p:txBody>
          <a:bodyPr>
            <a:spAutoFit/>
          </a:bodyPr>
          <a:lstStyle/>
          <a:p>
            <a:r>
              <a:rPr lang="en-US" sz="900" dirty="0">
                <a:hlinkClick r:id="rId4"/>
              </a:rPr>
              <a:t>http://williamwhite.ca/2021/01/22/the-four-horsemen-of-the-apocalypse/</a:t>
            </a:r>
            <a:r>
              <a:rPr lang="en-US" sz="900" dirty="0"/>
              <a:t> </a:t>
            </a:r>
          </a:p>
        </p:txBody>
      </p:sp>
      <p:pic>
        <p:nvPicPr>
          <p:cNvPr id="8194" name="Picture 2" descr="Institute for New Economic Thinking">
            <a:extLst>
              <a:ext uri="{FF2B5EF4-FFF2-40B4-BE49-F238E27FC236}">
                <a16:creationId xmlns:a16="http://schemas.microsoft.com/office/drawing/2014/main" id="{CDC2E9A8-96CD-1E43-BC04-3568B6403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63" y="649044"/>
            <a:ext cx="1882532" cy="127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303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a:t>Keen-Minsky model</a:t>
            </a:r>
          </a:p>
        </p:txBody>
      </p:sp>
      <p:sp>
        <p:nvSpPr>
          <p:cNvPr id="5" name="Content Placeholder 4">
            <a:extLst>
              <a:ext uri="{FF2B5EF4-FFF2-40B4-BE49-F238E27FC236}">
                <a16:creationId xmlns:a16="http://schemas.microsoft.com/office/drawing/2014/main" id="{3A9DA322-FDD4-491A-A9DA-24F6AC093D87}"/>
              </a:ext>
            </a:extLst>
          </p:cNvPr>
          <p:cNvSpPr>
            <a:spLocks noGrp="1"/>
          </p:cNvSpPr>
          <p:nvPr>
            <p:ph sz="half" idx="1"/>
          </p:nvPr>
        </p:nvSpPr>
        <p:spPr>
          <a:xfrm>
            <a:off x="998058" y="2011190"/>
            <a:ext cx="4754880" cy="3415319"/>
          </a:xfrm>
        </p:spPr>
        <p:txBody>
          <a:bodyPr>
            <a:normAutofit lnSpcReduction="10000"/>
          </a:bodyPr>
          <a:lstStyle/>
          <a:p>
            <a:r>
              <a:rPr lang="en-GB" dirty="0"/>
              <a:t>Goodwin 1967</a:t>
            </a:r>
          </a:p>
          <a:p>
            <a:pPr lvl="1"/>
            <a:r>
              <a:rPr lang="en-GB" dirty="0"/>
              <a:t>Total labour force, productivity, output</a:t>
            </a:r>
          </a:p>
          <a:p>
            <a:pPr lvl="1"/>
            <a:r>
              <a:rPr lang="en-GB" dirty="0"/>
              <a:t>Wage share, employment ODEs</a:t>
            </a:r>
          </a:p>
          <a:p>
            <a:pPr lvl="1"/>
            <a:r>
              <a:rPr lang="en-GB" dirty="0"/>
              <a:t>~ </a:t>
            </a:r>
            <a:r>
              <a:rPr lang="en-GB" dirty="0" err="1"/>
              <a:t>Lotka</a:t>
            </a:r>
            <a:r>
              <a:rPr lang="en-GB" dirty="0"/>
              <a:t>-Volterra</a:t>
            </a:r>
          </a:p>
          <a:p>
            <a:r>
              <a:rPr lang="en-GB" dirty="0"/>
              <a:t>Keen-Minsky model 1995</a:t>
            </a:r>
          </a:p>
          <a:p>
            <a:pPr lvl="1"/>
            <a:r>
              <a:rPr lang="en-GB" dirty="0"/>
              <a:t>+ financial sector: investment </a:t>
            </a:r>
          </a:p>
          <a:p>
            <a:r>
              <a:rPr lang="en-GB" dirty="0"/>
              <a:t>Grasselli &amp; Costa Lima 2012</a:t>
            </a:r>
          </a:p>
          <a:p>
            <a:pPr lvl="1"/>
            <a:r>
              <a:rPr lang="en-GB" dirty="0"/>
              <a:t>+ Ponzi speculation</a:t>
            </a:r>
          </a:p>
          <a:p>
            <a:pPr lvl="1"/>
            <a:r>
              <a:rPr lang="en-GB" dirty="0"/>
              <a:t>+ Government</a:t>
            </a:r>
          </a:p>
          <a:p>
            <a:pPr lvl="1"/>
            <a:r>
              <a:rPr lang="en-GB" dirty="0"/>
              <a:t>+ Stochastic terms 2017</a:t>
            </a:r>
            <a:endParaRPr lang="en-US" dirty="0"/>
          </a:p>
        </p:txBody>
      </p:sp>
      <p:pic>
        <p:nvPicPr>
          <p:cNvPr id="11266" name="Picture 2" descr="http://scipy-cookbook.readthedocs.io/_downloads/rabbits_and_foxes_1v2.png">
            <a:extLst>
              <a:ext uri="{FF2B5EF4-FFF2-40B4-BE49-F238E27FC236}">
                <a16:creationId xmlns:a16="http://schemas.microsoft.com/office/drawing/2014/main" id="{872597AC-4A84-4C91-BF11-3F58BCC2C1C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96012" y="1720117"/>
            <a:ext cx="3743037" cy="2807278"/>
          </a:xfrm>
          <a:prstGeom prst="rect">
            <a:avLst/>
          </a:prstGeom>
          <a:noFill/>
          <a:effectLst>
            <a:outerShdw blurRad="50800" dist="38100" dir="13500000" sx="102000" sy="102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268" name="Picture 4" descr="http://scipy-cookbook.readthedocs.io/_downloads/rabbits_and_foxes_2v3.png">
            <a:extLst>
              <a:ext uri="{FF2B5EF4-FFF2-40B4-BE49-F238E27FC236}">
                <a16:creationId xmlns:a16="http://schemas.microsoft.com/office/drawing/2014/main" id="{E02A178B-1770-485F-A271-50084330E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9613" y="2182556"/>
            <a:ext cx="3656852" cy="2742639"/>
          </a:xfrm>
          <a:prstGeom prst="rect">
            <a:avLst/>
          </a:prstGeom>
          <a:noFill/>
          <a:effectLst>
            <a:outerShdw blurRad="50800" dist="38100" dir="13500000" sx="102000" sy="102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descr="Other python icon">
            <a:extLst>
              <a:ext uri="{FF2B5EF4-FFF2-40B4-BE49-F238E27FC236}">
                <a16:creationId xmlns:a16="http://schemas.microsoft.com/office/drawing/2014/main" id="{9FE63583-361A-4C03-90E1-9A1D244D5D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9558" y="488393"/>
            <a:ext cx="683434" cy="68343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764E80D-9140-4C97-9828-B5ED1D85F5C3}"/>
              </a:ext>
            </a:extLst>
          </p:cNvPr>
          <p:cNvSpPr/>
          <p:nvPr/>
        </p:nvSpPr>
        <p:spPr>
          <a:xfrm>
            <a:off x="7668039" y="182722"/>
            <a:ext cx="4052877" cy="461665"/>
          </a:xfrm>
          <a:prstGeom prst="rect">
            <a:avLst/>
          </a:prstGeom>
        </p:spPr>
        <p:txBody>
          <a:bodyPr wrap="square">
            <a:spAutoFit/>
          </a:bodyPr>
          <a:lstStyle/>
          <a:p>
            <a:r>
              <a:rPr lang="en-US" sz="1200" dirty="0">
                <a:hlinkClick r:id="rId6"/>
              </a:rPr>
              <a:t>https://notebooks.azure.com/ian-buckley/libraries/systemic-risk/html/Py-Lotka-Volterra.ipynb</a:t>
            </a:r>
            <a:r>
              <a:rPr lang="en-US" sz="1200" dirty="0"/>
              <a:t> </a:t>
            </a:r>
          </a:p>
        </p:txBody>
      </p:sp>
      <p:sp>
        <p:nvSpPr>
          <p:cNvPr id="10" name="Rectangle 9">
            <a:extLst>
              <a:ext uri="{FF2B5EF4-FFF2-40B4-BE49-F238E27FC236}">
                <a16:creationId xmlns:a16="http://schemas.microsoft.com/office/drawing/2014/main" id="{1BC473D8-4E5C-4A22-85E4-4D9D46FC62F2}"/>
              </a:ext>
            </a:extLst>
          </p:cNvPr>
          <p:cNvSpPr/>
          <p:nvPr/>
        </p:nvSpPr>
        <p:spPr>
          <a:xfrm>
            <a:off x="249439" y="5459594"/>
            <a:ext cx="6972839" cy="1077218"/>
          </a:xfrm>
          <a:prstGeom prst="rect">
            <a:avLst/>
          </a:prstGeom>
        </p:spPr>
        <p:txBody>
          <a:bodyPr wrap="square">
            <a:spAutoFit/>
          </a:bodyPr>
          <a:lstStyle/>
          <a:p>
            <a:r>
              <a:rPr lang="en-US" sz="1600" dirty="0">
                <a:solidFill>
                  <a:schemeClr val="accent5"/>
                </a:solidFill>
                <a:latin typeface="+mj-lt"/>
              </a:rPr>
              <a:t>Most increases in the supply of credit do not lead to a mania—but nearly every mania has been associated with rapid growth in the supply of credit to a particular group of borrowers -  </a:t>
            </a:r>
            <a:r>
              <a:rPr lang="en-US" sz="1600" dirty="0" err="1">
                <a:solidFill>
                  <a:schemeClr val="accent5"/>
                </a:solidFill>
                <a:latin typeface="+mj-lt"/>
              </a:rPr>
              <a:t>Kindleberger</a:t>
            </a:r>
            <a:r>
              <a:rPr lang="en-US" sz="1600" dirty="0">
                <a:solidFill>
                  <a:schemeClr val="accent5"/>
                </a:solidFill>
                <a:latin typeface="+mj-lt"/>
              </a:rPr>
              <a:t> and </a:t>
            </a:r>
            <a:r>
              <a:rPr lang="en-US" sz="1600" dirty="0" err="1">
                <a:solidFill>
                  <a:schemeClr val="accent5"/>
                </a:solidFill>
                <a:latin typeface="+mj-lt"/>
              </a:rPr>
              <a:t>Aliber</a:t>
            </a:r>
            <a:endParaRPr lang="en-US" sz="1600" dirty="0">
              <a:solidFill>
                <a:schemeClr val="accent5"/>
              </a:solidFill>
              <a:latin typeface="+mj-lt"/>
            </a:endParaRPr>
          </a:p>
          <a:p>
            <a:r>
              <a:rPr lang="en-US" sz="1600" dirty="0">
                <a:solidFill>
                  <a:schemeClr val="accent5"/>
                </a:solidFill>
                <a:latin typeface="+mj-lt"/>
              </a:rPr>
              <a:t>Yet most economic models based on general equilibrium do not take into account the central role played by the availability of credit in the economy.  - Grasselli &amp; Costa Lima</a:t>
            </a:r>
          </a:p>
        </p:txBody>
      </p:sp>
      <p:pic>
        <p:nvPicPr>
          <p:cNvPr id="11" name="Picture 10">
            <a:extLst>
              <a:ext uri="{FF2B5EF4-FFF2-40B4-BE49-F238E27FC236}">
                <a16:creationId xmlns:a16="http://schemas.microsoft.com/office/drawing/2014/main" id="{864852D4-2ECC-4D8B-9917-3284A8527F16}"/>
              </a:ext>
            </a:extLst>
          </p:cNvPr>
          <p:cNvPicPr>
            <a:picLocks noChangeAspect="1"/>
          </p:cNvPicPr>
          <p:nvPr/>
        </p:nvPicPr>
        <p:blipFill>
          <a:blip r:embed="rId7"/>
          <a:stretch>
            <a:fillRect/>
          </a:stretch>
        </p:blipFill>
        <p:spPr>
          <a:xfrm>
            <a:off x="6443326" y="2611691"/>
            <a:ext cx="3743037" cy="2807278"/>
          </a:xfrm>
          <a:prstGeom prst="rect">
            <a:avLst/>
          </a:prstGeom>
          <a:effectLst>
            <a:outerShdw blurRad="50800" dist="38100" dir="13500000" sx="102000" sy="102000" algn="br" rotWithShape="0">
              <a:prstClr val="black">
                <a:alpha val="40000"/>
              </a:prstClr>
            </a:outerShdw>
          </a:effectLst>
        </p:spPr>
      </p:pic>
      <p:pic>
        <p:nvPicPr>
          <p:cNvPr id="2" name="Picture 1">
            <a:extLst>
              <a:ext uri="{FF2B5EF4-FFF2-40B4-BE49-F238E27FC236}">
                <a16:creationId xmlns:a16="http://schemas.microsoft.com/office/drawing/2014/main" id="{7069D3AA-2D29-4843-8BC6-FD4FEB634CF2}"/>
              </a:ext>
            </a:extLst>
          </p:cNvPr>
          <p:cNvPicPr>
            <a:picLocks noChangeAspect="1"/>
          </p:cNvPicPr>
          <p:nvPr/>
        </p:nvPicPr>
        <p:blipFill>
          <a:blip r:embed="rId8"/>
          <a:stretch>
            <a:fillRect/>
          </a:stretch>
        </p:blipFill>
        <p:spPr>
          <a:xfrm>
            <a:off x="7169806" y="3160562"/>
            <a:ext cx="3538486" cy="2595151"/>
          </a:xfrm>
          <a:prstGeom prst="rect">
            <a:avLst/>
          </a:prstGeom>
          <a:effectLst>
            <a:outerShdw blurRad="50800" dist="38100" dir="13500000" sx="102000" sy="102000" algn="br" rotWithShape="0">
              <a:prstClr val="black">
                <a:alpha val="40000"/>
              </a:prstClr>
            </a:outerShdw>
          </a:effectLst>
        </p:spPr>
      </p:pic>
      <p:pic>
        <p:nvPicPr>
          <p:cNvPr id="7" name="Picture 6">
            <a:extLst>
              <a:ext uri="{FF2B5EF4-FFF2-40B4-BE49-F238E27FC236}">
                <a16:creationId xmlns:a16="http://schemas.microsoft.com/office/drawing/2014/main" id="{25085143-C910-4571-A948-F92B7E9D1016}"/>
              </a:ext>
            </a:extLst>
          </p:cNvPr>
          <p:cNvPicPr>
            <a:picLocks noChangeAspect="1"/>
          </p:cNvPicPr>
          <p:nvPr/>
        </p:nvPicPr>
        <p:blipFill>
          <a:blip r:embed="rId9"/>
          <a:stretch>
            <a:fillRect/>
          </a:stretch>
        </p:blipFill>
        <p:spPr>
          <a:xfrm>
            <a:off x="7830727" y="3644164"/>
            <a:ext cx="3504826" cy="2628620"/>
          </a:xfrm>
          <a:prstGeom prst="rect">
            <a:avLst/>
          </a:prstGeom>
          <a:effectLst>
            <a:outerShdw blurRad="50800" dist="38100" dir="13500000" sx="102000" sy="102000" algn="br" rotWithShape="0">
              <a:prstClr val="black">
                <a:alpha val="40000"/>
              </a:prstClr>
            </a:outerShdw>
          </a:effectLst>
        </p:spPr>
      </p:pic>
      <p:sp>
        <p:nvSpPr>
          <p:cNvPr id="12" name="Rectangle 11">
            <a:extLst>
              <a:ext uri="{FF2B5EF4-FFF2-40B4-BE49-F238E27FC236}">
                <a16:creationId xmlns:a16="http://schemas.microsoft.com/office/drawing/2014/main" id="{B2951DDB-F81C-4D56-A8D4-CE6B0E6CD75C}"/>
              </a:ext>
            </a:extLst>
          </p:cNvPr>
          <p:cNvSpPr/>
          <p:nvPr/>
        </p:nvSpPr>
        <p:spPr>
          <a:xfrm>
            <a:off x="5708328" y="898129"/>
            <a:ext cx="4754881" cy="584775"/>
          </a:xfrm>
          <a:prstGeom prst="rect">
            <a:avLst/>
          </a:prstGeom>
        </p:spPr>
        <p:txBody>
          <a:bodyPr wrap="square">
            <a:spAutoFit/>
          </a:bodyPr>
          <a:lstStyle/>
          <a:p>
            <a:r>
              <a:rPr lang="en-US" sz="1600" dirty="0">
                <a:solidFill>
                  <a:schemeClr val="accent5"/>
                </a:solidFill>
                <a:latin typeface="+mj-lt"/>
              </a:rPr>
              <a:t>Stability—or tranquility—in a world with a cyclical past and capitalist financial institutions is destabilizing - Minsky</a:t>
            </a:r>
          </a:p>
        </p:txBody>
      </p:sp>
      <p:sp>
        <p:nvSpPr>
          <p:cNvPr id="13" name="Rectangle 12">
            <a:extLst>
              <a:ext uri="{FF2B5EF4-FFF2-40B4-BE49-F238E27FC236}">
                <a16:creationId xmlns:a16="http://schemas.microsoft.com/office/drawing/2014/main" id="{8D5D36E5-79DE-406E-BD36-3CDF9F2B03BB}"/>
              </a:ext>
            </a:extLst>
          </p:cNvPr>
          <p:cNvSpPr/>
          <p:nvPr/>
        </p:nvSpPr>
        <p:spPr>
          <a:xfrm>
            <a:off x="301911" y="222300"/>
            <a:ext cx="6920367" cy="523220"/>
          </a:xfrm>
          <a:prstGeom prst="rect">
            <a:avLst/>
          </a:prstGeom>
        </p:spPr>
        <p:txBody>
          <a:bodyPr wrap="square">
            <a:spAutoFit/>
          </a:bodyPr>
          <a:lstStyle/>
          <a:p>
            <a:r>
              <a:rPr lang="en-US" sz="1400" dirty="0">
                <a:solidFill>
                  <a:schemeClr val="accent5"/>
                </a:solidFill>
                <a:latin typeface="+mj-lt"/>
              </a:rPr>
              <a:t> ‘As banking developed from the seventeenth century on, so, with the support of other circumstance, did the cycles of euphoria and panic. Their length came to accord roughly with the time it took people to forget the last disaster’ - Galbraith</a:t>
            </a:r>
          </a:p>
        </p:txBody>
      </p:sp>
    </p:spTree>
    <p:extLst>
      <p:ext uri="{BB962C8B-B14F-4D97-AF65-F5344CB8AC3E}">
        <p14:creationId xmlns:p14="http://schemas.microsoft.com/office/powerpoint/2010/main" val="168905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fade">
                                      <p:cBhvr>
                                        <p:cTn id="7" dur="1000"/>
                                        <p:tgtEl>
                                          <p:spTgt spid="11268"/>
                                        </p:tgtEl>
                                      </p:cBhvr>
                                    </p:animEffect>
                                    <p:anim calcmode="lin" valueType="num">
                                      <p:cBhvr>
                                        <p:cTn id="8" dur="1000" fill="hold"/>
                                        <p:tgtEl>
                                          <p:spTgt spid="11268"/>
                                        </p:tgtEl>
                                        <p:attrNameLst>
                                          <p:attrName>ppt_x</p:attrName>
                                        </p:attrNameLst>
                                      </p:cBhvr>
                                      <p:tavLst>
                                        <p:tav tm="0">
                                          <p:val>
                                            <p:strVal val="#ppt_x"/>
                                          </p:val>
                                        </p:tav>
                                        <p:tav tm="100000">
                                          <p:val>
                                            <p:strVal val="#ppt_x"/>
                                          </p:val>
                                        </p:tav>
                                      </p:tavLst>
                                    </p:anim>
                                    <p:anim calcmode="lin" valueType="num">
                                      <p:cBhvr>
                                        <p:cTn id="9" dur="1000" fill="hold"/>
                                        <p:tgtEl>
                                          <p:spTgt spid="112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a:t>Stock flow consistent (accounting)</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9A3D1B9-4ED4-4E81-B1B6-6364DC8B32AE}"/>
                  </a:ext>
                </a:extLst>
              </p:cNvPr>
              <p:cNvSpPr>
                <a:spLocks noGrp="1"/>
              </p:cNvSpPr>
              <p:nvPr>
                <p:ph sz="half" idx="2"/>
              </p:nvPr>
            </p:nvSpPr>
            <p:spPr>
              <a:xfrm>
                <a:off x="5989320" y="1860799"/>
                <a:ext cx="4754880" cy="4740723"/>
              </a:xfrm>
            </p:spPr>
            <p:txBody>
              <a:bodyPr>
                <a:normAutofit fontScale="85000" lnSpcReduction="20000"/>
              </a:bodyPr>
              <a:lstStyle/>
              <a:p>
                <a:pPr>
                  <a:buFont typeface="Wingdings" panose="05000000000000000000" pitchFamily="2" charset="2"/>
                  <a:buChar char="q"/>
                </a:pPr>
                <a:r>
                  <a:rPr lang="en-GB" dirty="0"/>
                  <a:t>SFC models account for stocks &amp; flows</a:t>
                </a:r>
              </a:p>
              <a:p>
                <a:pPr lvl="1">
                  <a:buFont typeface="Wingdings" panose="05000000000000000000" pitchFamily="2" charset="2"/>
                  <a:buChar char="q"/>
                </a:pPr>
                <a:r>
                  <a:rPr lang="en-GB" dirty="0"/>
                  <a:t>Accounting identities encoded in matrices</a:t>
                </a:r>
              </a:p>
              <a:p>
                <a:pPr lvl="2">
                  <a:buFont typeface="Wingdings" panose="05000000000000000000" pitchFamily="2" charset="2"/>
                  <a:buChar char="q"/>
                </a:pPr>
                <a:r>
                  <a:rPr lang="en-GB" dirty="0"/>
                  <a:t>Assets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liabilities | Inflows </a:t>
                </a:r>
                <a14:m>
                  <m:oMath xmlns:m="http://schemas.openxmlformats.org/officeDocument/2006/math">
                    <m:r>
                      <a:rPr lang="en-GB" i="1">
                        <a:latin typeface="Cambria Math" panose="02040503050406030204" pitchFamily="18" charset="0"/>
                        <a:ea typeface="Cambria Math" panose="02040503050406030204" pitchFamily="18" charset="0"/>
                      </a:rPr>
                      <m:t>⟷</m:t>
                    </m:r>
                  </m:oMath>
                </a14:m>
                <a:r>
                  <a:rPr lang="en-GB" dirty="0"/>
                  <a:t> outflows</a:t>
                </a:r>
              </a:p>
              <a:p>
                <a:pPr lvl="1">
                  <a:buFont typeface="Wingdings" panose="05000000000000000000" pitchFamily="2" charset="2"/>
                  <a:buChar char="q"/>
                </a:pPr>
                <a:r>
                  <a:rPr lang="en-GB" dirty="0"/>
                  <a:t>Laws of motion</a:t>
                </a:r>
              </a:p>
              <a:p>
                <a:pPr lvl="1">
                  <a:buFont typeface="Wingdings" panose="05000000000000000000" pitchFamily="2" charset="2"/>
                  <a:buChar char="q"/>
                </a:pPr>
                <a:r>
                  <a:rPr lang="en-GB" dirty="0" err="1"/>
                  <a:t>Cf</a:t>
                </a:r>
                <a:r>
                  <a:rPr lang="en-GB" dirty="0"/>
                  <a:t> monetary circuit</a:t>
                </a:r>
              </a:p>
              <a:p>
                <a:pPr>
                  <a:buFont typeface="Wingdings" panose="05000000000000000000" pitchFamily="2" charset="2"/>
                  <a:buChar char="q"/>
                </a:pPr>
                <a:r>
                  <a:rPr lang="en-GB" dirty="0"/>
                  <a:t>Goals</a:t>
                </a:r>
              </a:p>
              <a:p>
                <a:pPr lvl="1">
                  <a:buFont typeface="Wingdings" panose="05000000000000000000" pitchFamily="2" charset="2"/>
                  <a:buChar char="q"/>
                </a:pPr>
                <a:r>
                  <a:rPr lang="en-GB" dirty="0"/>
                  <a:t>Real + monetary economics</a:t>
                </a:r>
              </a:p>
              <a:p>
                <a:pPr lvl="1">
                  <a:buFont typeface="Wingdings" panose="05000000000000000000" pitchFamily="2" charset="2"/>
                  <a:buChar char="q"/>
                </a:pPr>
                <a:r>
                  <a:rPr lang="en-GB" dirty="0"/>
                  <a:t>Realistic role for banks</a:t>
                </a:r>
              </a:p>
              <a:p>
                <a:pPr lvl="1">
                  <a:buFont typeface="Wingdings" panose="05000000000000000000" pitchFamily="2" charset="2"/>
                  <a:buChar char="q"/>
                </a:pPr>
                <a:r>
                  <a:rPr lang="en-GB" dirty="0"/>
                  <a:t>Endogenous money	</a:t>
                </a:r>
              </a:p>
              <a:p>
                <a:pPr>
                  <a:buFont typeface="Wingdings" panose="05000000000000000000" pitchFamily="2" charset="2"/>
                  <a:buChar char="q"/>
                </a:pPr>
                <a:r>
                  <a:rPr lang="en-GB" dirty="0"/>
                  <a:t>People (“post-Keynesian”)</a:t>
                </a:r>
              </a:p>
              <a:p>
                <a:pPr lvl="1">
                  <a:buFont typeface="Wingdings" panose="05000000000000000000" pitchFamily="2" charset="2"/>
                  <a:buChar char="q"/>
                </a:pPr>
                <a:r>
                  <a:rPr lang="en-GB" dirty="0"/>
                  <a:t>Copeland flow of funds 1949</a:t>
                </a:r>
              </a:p>
              <a:p>
                <a:pPr lvl="1">
                  <a:buFont typeface="Wingdings" panose="05000000000000000000" pitchFamily="2" charset="2"/>
                  <a:buChar char="q"/>
                </a:pPr>
                <a:r>
                  <a:rPr lang="en-GB" dirty="0"/>
                  <a:t>Godley, Lavoie </a:t>
                </a:r>
              </a:p>
              <a:p>
                <a:pPr lvl="1">
                  <a:buFont typeface="Wingdings" panose="05000000000000000000" pitchFamily="2" charset="2"/>
                  <a:buChar char="q"/>
                </a:pPr>
                <a:r>
                  <a:rPr lang="en-GB" dirty="0" err="1"/>
                  <a:t>Zezza</a:t>
                </a:r>
                <a:endParaRPr lang="en-GB" dirty="0"/>
              </a:p>
              <a:p>
                <a:pPr lvl="1">
                  <a:buFont typeface="Wingdings" panose="05000000000000000000" pitchFamily="2" charset="2"/>
                  <a:buChar char="q"/>
                </a:pPr>
                <a:r>
                  <a:rPr lang="en-GB" dirty="0"/>
                  <a:t>Kinsella</a:t>
                </a:r>
                <a:endParaRPr lang="en-US" dirty="0"/>
              </a:p>
              <a:p>
                <a:pPr>
                  <a:buFont typeface="Wingdings" panose="05000000000000000000" pitchFamily="2" charset="2"/>
                  <a:buChar char="q"/>
                </a:pPr>
                <a:r>
                  <a:rPr lang="en-GB" dirty="0"/>
                  <a:t>Frameworks</a:t>
                </a:r>
              </a:p>
              <a:p>
                <a:pPr lvl="1">
                  <a:buFont typeface="Wingdings" panose="05000000000000000000" pitchFamily="2" charset="2"/>
                  <a:buChar char="q"/>
                </a:pPr>
                <a:r>
                  <a:rPr lang="en-GB" dirty="0" err="1"/>
                  <a:t>Sfc</a:t>
                </a:r>
                <a:r>
                  <a:rPr lang="en-GB" dirty="0"/>
                  <a:t>-models – </a:t>
                </a:r>
                <a:r>
                  <a:rPr lang="en-GB" dirty="0" err="1"/>
                  <a:t>Romanchuk</a:t>
                </a:r>
                <a:r>
                  <a:rPr lang="en-GB" dirty="0"/>
                  <a:t> (python)</a:t>
                </a:r>
              </a:p>
              <a:p>
                <a:pPr lvl="1">
                  <a:buFont typeface="Wingdings" panose="05000000000000000000" pitchFamily="2" charset="2"/>
                  <a:buChar char="q"/>
                </a:pPr>
                <a:r>
                  <a:rPr lang="en-GB" dirty="0"/>
                  <a:t>PKSFC – Godin (R) </a:t>
                </a:r>
              </a:p>
              <a:p>
                <a:pPr lvl="1">
                  <a:buFont typeface="Wingdings" panose="05000000000000000000" pitchFamily="2" charset="2"/>
                  <a:buChar char="q"/>
                </a:pPr>
                <a:endParaRPr lang="en-GB" dirty="0"/>
              </a:p>
            </p:txBody>
          </p:sp>
        </mc:Choice>
        <mc:Fallback xmlns="">
          <p:sp>
            <p:nvSpPr>
              <p:cNvPr id="6" name="Content Placeholder 5">
                <a:extLst>
                  <a:ext uri="{FF2B5EF4-FFF2-40B4-BE49-F238E27FC236}">
                    <a16:creationId xmlns:a16="http://schemas.microsoft.com/office/drawing/2014/main" id="{C9A3D1B9-4ED4-4E81-B1B6-6364DC8B32AE}"/>
                  </a:ext>
                </a:extLst>
              </p:cNvPr>
              <p:cNvSpPr>
                <a:spLocks noGrp="1" noRot="1" noChangeAspect="1" noMove="1" noResize="1" noEditPoints="1" noAdjustHandles="1" noChangeArrowheads="1" noChangeShapeType="1" noTextEdit="1"/>
              </p:cNvSpPr>
              <p:nvPr>
                <p:ph sz="half" idx="2"/>
              </p:nvPr>
            </p:nvSpPr>
            <p:spPr>
              <a:xfrm>
                <a:off x="5989320" y="1860799"/>
                <a:ext cx="4754880" cy="4740723"/>
              </a:xfrm>
              <a:blipFill>
                <a:blip r:embed="rId3"/>
                <a:stretch>
                  <a:fillRect l="-1923" t="-2314"/>
                </a:stretch>
              </a:blipFill>
            </p:spPr>
            <p:txBody>
              <a:bodyPr/>
              <a:lstStyle/>
              <a:p>
                <a:r>
                  <a:rPr lang="en-US">
                    <a:noFill/>
                  </a:rPr>
                  <a:t> </a:t>
                </a:r>
              </a:p>
            </p:txBody>
          </p:sp>
        </mc:Fallback>
      </mc:AlternateContent>
      <p:pic>
        <p:nvPicPr>
          <p:cNvPr id="6146" name="Picture 2" descr="Image result for wynne godley">
            <a:extLst>
              <a:ext uri="{FF2B5EF4-FFF2-40B4-BE49-F238E27FC236}">
                <a16:creationId xmlns:a16="http://schemas.microsoft.com/office/drawing/2014/main" id="{0054AFD1-D73F-4540-9B09-D98C5DBD6666}"/>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951132" y="2409753"/>
            <a:ext cx="3792548" cy="2038494"/>
          </a:xfrm>
          <a:prstGeom prst="rect">
            <a:avLst/>
          </a:prstGeom>
          <a:noFill/>
          <a:effectLst>
            <a:outerShdw blurRad="50800" dist="38100" dir="13500000" sx="102000" sy="102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8" name="Picture 4" descr="Image result for stock flow consistent model">
            <a:extLst>
              <a:ext uri="{FF2B5EF4-FFF2-40B4-BE49-F238E27FC236}">
                <a16:creationId xmlns:a16="http://schemas.microsoft.com/office/drawing/2014/main" id="{9ADEFD82-A6DE-424A-97E9-8C575ED0B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79" y="3702769"/>
            <a:ext cx="3792547" cy="2555577"/>
          </a:xfrm>
          <a:prstGeom prst="rect">
            <a:avLst/>
          </a:prstGeom>
          <a:noFill/>
          <a:effectLst>
            <a:outerShdw blurRad="50800" dist="38100" dir="13500000" sx="102000" sy="102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FFB2625-DB97-40F6-98E4-B72BC8186E33}"/>
              </a:ext>
            </a:extLst>
          </p:cNvPr>
          <p:cNvPicPr>
            <a:picLocks noChangeAspect="1"/>
          </p:cNvPicPr>
          <p:nvPr/>
        </p:nvPicPr>
        <p:blipFill>
          <a:blip r:embed="rId6"/>
          <a:stretch>
            <a:fillRect/>
          </a:stretch>
        </p:blipFill>
        <p:spPr>
          <a:xfrm>
            <a:off x="9551814" y="2514955"/>
            <a:ext cx="1190203" cy="1828089"/>
          </a:xfrm>
          <a:prstGeom prst="rect">
            <a:avLst/>
          </a:prstGeom>
          <a:effectLst>
            <a:outerShdw blurRad="50800" dist="38100" dir="13500000" sx="102000" sy="102000" algn="br" rotWithShape="0">
              <a:prstClr val="black">
                <a:alpha val="40000"/>
              </a:prstClr>
            </a:outerShdw>
          </a:effectLst>
        </p:spPr>
      </p:pic>
      <p:pic>
        <p:nvPicPr>
          <p:cNvPr id="5" name="Picture 4">
            <a:extLst>
              <a:ext uri="{FF2B5EF4-FFF2-40B4-BE49-F238E27FC236}">
                <a16:creationId xmlns:a16="http://schemas.microsoft.com/office/drawing/2014/main" id="{49D1F593-BFAA-4C70-8DBF-D0597645F57B}"/>
              </a:ext>
            </a:extLst>
          </p:cNvPr>
          <p:cNvPicPr>
            <a:picLocks noChangeAspect="1"/>
          </p:cNvPicPr>
          <p:nvPr/>
        </p:nvPicPr>
        <p:blipFill>
          <a:blip r:embed="rId7"/>
          <a:stretch>
            <a:fillRect/>
          </a:stretch>
        </p:blipFill>
        <p:spPr>
          <a:xfrm>
            <a:off x="10205540" y="3376257"/>
            <a:ext cx="1190203" cy="1540618"/>
          </a:xfrm>
          <a:prstGeom prst="rect">
            <a:avLst/>
          </a:prstGeom>
          <a:effectLst>
            <a:outerShdw blurRad="50800" dist="38100" dir="13500000" sx="102000" sy="102000" algn="br" rotWithShape="0">
              <a:prstClr val="black">
                <a:alpha val="40000"/>
              </a:prstClr>
            </a:outerShdw>
          </a:effectLst>
        </p:spPr>
      </p:pic>
      <p:sp>
        <p:nvSpPr>
          <p:cNvPr id="8" name="Rectangle 7">
            <a:extLst>
              <a:ext uri="{FF2B5EF4-FFF2-40B4-BE49-F238E27FC236}">
                <a16:creationId xmlns:a16="http://schemas.microsoft.com/office/drawing/2014/main" id="{3AFB004B-29FC-4AF6-87C2-4D59FEB85D96}"/>
              </a:ext>
            </a:extLst>
          </p:cNvPr>
          <p:cNvSpPr/>
          <p:nvPr/>
        </p:nvSpPr>
        <p:spPr>
          <a:xfrm>
            <a:off x="337257" y="1851377"/>
            <a:ext cx="6096000" cy="369332"/>
          </a:xfrm>
          <a:prstGeom prst="rect">
            <a:avLst/>
          </a:prstGeom>
        </p:spPr>
        <p:txBody>
          <a:bodyPr>
            <a:spAutoFit/>
          </a:bodyPr>
          <a:lstStyle/>
          <a:p>
            <a:r>
              <a:rPr lang="en-US" dirty="0">
                <a:solidFill>
                  <a:schemeClr val="accent6"/>
                </a:solidFill>
                <a:latin typeface="+mj-lt"/>
              </a:rPr>
              <a:t> “every money flow comes from somewhere and goes somewhere” - Godley </a:t>
            </a:r>
          </a:p>
        </p:txBody>
      </p:sp>
      <p:pic>
        <p:nvPicPr>
          <p:cNvPr id="9" name="Picture 8">
            <a:extLst>
              <a:ext uri="{FF2B5EF4-FFF2-40B4-BE49-F238E27FC236}">
                <a16:creationId xmlns:a16="http://schemas.microsoft.com/office/drawing/2014/main" id="{2BFA6DD7-CD00-4C11-96E6-AED633BE2A4E}"/>
              </a:ext>
            </a:extLst>
          </p:cNvPr>
          <p:cNvPicPr>
            <a:picLocks noChangeAspect="1"/>
          </p:cNvPicPr>
          <p:nvPr/>
        </p:nvPicPr>
        <p:blipFill>
          <a:blip r:embed="rId8"/>
          <a:stretch>
            <a:fillRect/>
          </a:stretch>
        </p:blipFill>
        <p:spPr>
          <a:xfrm>
            <a:off x="9673640" y="4773167"/>
            <a:ext cx="976313" cy="1463004"/>
          </a:xfrm>
          <a:prstGeom prst="rect">
            <a:avLst/>
          </a:prstGeom>
          <a:effectLst>
            <a:outerShdw blurRad="50800" dist="38100" dir="13500000" sx="102000" sy="102000" algn="br" rotWithShape="0">
              <a:prstClr val="black">
                <a:alpha val="40000"/>
              </a:prstClr>
            </a:outerShdw>
          </a:effectLst>
        </p:spPr>
      </p:pic>
      <p:pic>
        <p:nvPicPr>
          <p:cNvPr id="14" name="Picture 13" descr="Other python icon">
            <a:extLst>
              <a:ext uri="{FF2B5EF4-FFF2-40B4-BE49-F238E27FC236}">
                <a16:creationId xmlns:a16="http://schemas.microsoft.com/office/drawing/2014/main" id="{7C6D11AF-558A-4A72-8EF2-72BA5A2231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9654" y="933322"/>
            <a:ext cx="683434" cy="6834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elated image">
            <a:extLst>
              <a:ext uri="{FF2B5EF4-FFF2-40B4-BE49-F238E27FC236}">
                <a16:creationId xmlns:a16="http://schemas.microsoft.com/office/drawing/2014/main" id="{A6AE4575-73B3-4774-BD9F-9990A5DA30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60766" y="1021410"/>
            <a:ext cx="683434" cy="5189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8EA8123-7C9D-4C45-BB73-53E8A5B54CCB}"/>
              </a:ext>
            </a:extLst>
          </p:cNvPr>
          <p:cNvPicPr>
            <a:picLocks noChangeAspect="1"/>
          </p:cNvPicPr>
          <p:nvPr/>
        </p:nvPicPr>
        <p:blipFill>
          <a:blip r:embed="rId11"/>
          <a:stretch>
            <a:fillRect/>
          </a:stretch>
        </p:blipFill>
        <p:spPr>
          <a:xfrm>
            <a:off x="11072920" y="5731005"/>
            <a:ext cx="358151" cy="357557"/>
          </a:xfrm>
          <a:prstGeom prst="rect">
            <a:avLst/>
          </a:prstGeom>
        </p:spPr>
      </p:pic>
      <p:pic>
        <p:nvPicPr>
          <p:cNvPr id="17" name="Picture 16">
            <a:extLst>
              <a:ext uri="{FF2B5EF4-FFF2-40B4-BE49-F238E27FC236}">
                <a16:creationId xmlns:a16="http://schemas.microsoft.com/office/drawing/2014/main" id="{BEE95E4C-76DD-4A64-964D-5F7046DD3329}"/>
              </a:ext>
            </a:extLst>
          </p:cNvPr>
          <p:cNvPicPr>
            <a:picLocks noChangeAspect="1"/>
          </p:cNvPicPr>
          <p:nvPr/>
        </p:nvPicPr>
        <p:blipFill>
          <a:blip r:embed="rId11"/>
          <a:stretch>
            <a:fillRect/>
          </a:stretch>
        </p:blipFill>
        <p:spPr>
          <a:xfrm>
            <a:off x="7652617" y="4969618"/>
            <a:ext cx="347429" cy="346853"/>
          </a:xfrm>
          <a:prstGeom prst="rect">
            <a:avLst/>
          </a:prstGeom>
        </p:spPr>
      </p:pic>
      <p:sp>
        <p:nvSpPr>
          <p:cNvPr id="12" name="Rectangle 11">
            <a:extLst>
              <a:ext uri="{FF2B5EF4-FFF2-40B4-BE49-F238E27FC236}">
                <a16:creationId xmlns:a16="http://schemas.microsoft.com/office/drawing/2014/main" id="{4B8049D0-0A1D-4720-80E2-964E2CFD3E6A}"/>
              </a:ext>
            </a:extLst>
          </p:cNvPr>
          <p:cNvSpPr/>
          <p:nvPr/>
        </p:nvSpPr>
        <p:spPr>
          <a:xfrm>
            <a:off x="5335071" y="395802"/>
            <a:ext cx="6096000" cy="276999"/>
          </a:xfrm>
          <a:prstGeom prst="rect">
            <a:avLst/>
          </a:prstGeom>
        </p:spPr>
        <p:txBody>
          <a:bodyPr>
            <a:spAutoFit/>
          </a:bodyPr>
          <a:lstStyle/>
          <a:p>
            <a:r>
              <a:rPr lang="en-US" sz="1200" dirty="0">
                <a:hlinkClick r:id="rId12"/>
              </a:rPr>
              <a:t>https://notebooks.azure.com/ian-buckley/libraries/systemic-risk/html/Py-sfc_models.ipynb</a:t>
            </a:r>
            <a:r>
              <a:rPr lang="en-US" sz="1200" dirty="0"/>
              <a:t> </a:t>
            </a:r>
          </a:p>
        </p:txBody>
      </p:sp>
    </p:spTree>
    <p:extLst>
      <p:ext uri="{BB962C8B-B14F-4D97-AF65-F5344CB8AC3E}">
        <p14:creationId xmlns:p14="http://schemas.microsoft.com/office/powerpoint/2010/main" val="35755568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106D2B-B434-43D3-8DFA-9FFCDF12A2CB}"/>
              </a:ext>
            </a:extLst>
          </p:cNvPr>
          <p:cNvPicPr>
            <a:picLocks noChangeAspect="1"/>
          </p:cNvPicPr>
          <p:nvPr/>
        </p:nvPicPr>
        <p:blipFill>
          <a:blip r:embed="rId3"/>
          <a:stretch>
            <a:fillRect/>
          </a:stretch>
        </p:blipFill>
        <p:spPr>
          <a:xfrm>
            <a:off x="9850636" y="3713709"/>
            <a:ext cx="1362075" cy="838200"/>
          </a:xfrm>
          <a:prstGeom prst="rect">
            <a:avLst/>
          </a:prstGeom>
        </p:spPr>
      </p:pic>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a:xfrm>
            <a:off x="1024128" y="585216"/>
            <a:ext cx="9720072" cy="1499616"/>
          </a:xfrm>
        </p:spPr>
        <p:txBody>
          <a:bodyPr/>
          <a:lstStyle/>
          <a:p>
            <a:r>
              <a:rPr lang="en-US"/>
              <a:t>Agent-Based Models</a:t>
            </a:r>
            <a:endParaRPr lang="en-US" dirty="0"/>
          </a:p>
        </p:txBody>
      </p:sp>
      <p:pic>
        <p:nvPicPr>
          <p:cNvPr id="2" name="Content Placeholder 1">
            <a:extLst>
              <a:ext uri="{FF2B5EF4-FFF2-40B4-BE49-F238E27FC236}">
                <a16:creationId xmlns:a16="http://schemas.microsoft.com/office/drawing/2014/main" id="{2387EFF9-3333-4FB4-A83A-EF155FA3EB68}"/>
              </a:ext>
            </a:extLst>
          </p:cNvPr>
          <p:cNvPicPr>
            <a:picLocks noGrp="1" noChangeAspect="1"/>
          </p:cNvPicPr>
          <p:nvPr>
            <p:ph sz="half" idx="1"/>
          </p:nvPr>
        </p:nvPicPr>
        <p:blipFill>
          <a:blip r:embed="rId4"/>
          <a:stretch>
            <a:fillRect/>
          </a:stretch>
        </p:blipFill>
        <p:spPr>
          <a:xfrm>
            <a:off x="482225" y="2016657"/>
            <a:ext cx="3347340" cy="2824685"/>
          </a:xfrm>
          <a:prstGeom prst="rect">
            <a:avLst/>
          </a:prstGeom>
          <a:effectLst>
            <a:outerShdw blurRad="50800" dist="38100" dir="13500000" sx="102000" sy="102000" algn="br" rotWithShape="0">
              <a:prstClr val="black">
                <a:alpha val="40000"/>
              </a:prstClr>
            </a:outerShdw>
          </a:effectLst>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9A3D1B9-4ED4-4E81-B1B6-6364DC8B32AE}"/>
                  </a:ext>
                </a:extLst>
              </p:cNvPr>
              <p:cNvSpPr>
                <a:spLocks noGrp="1"/>
              </p:cNvSpPr>
              <p:nvPr>
                <p:ph sz="half" idx="2"/>
              </p:nvPr>
            </p:nvSpPr>
            <p:spPr>
              <a:xfrm>
                <a:off x="6486933" y="1624225"/>
                <a:ext cx="4983480" cy="4816057"/>
              </a:xfrm>
            </p:spPr>
            <p:txBody>
              <a:bodyPr>
                <a:normAutofit fontScale="92500" lnSpcReduction="10000"/>
              </a:bodyPr>
              <a:lstStyle/>
              <a:p>
                <a:r>
                  <a:rPr lang="en-GB" dirty="0"/>
                  <a:t>Model the dynamics of interactions between heterogeneous agents</a:t>
                </a:r>
              </a:p>
              <a:p>
                <a:r>
                  <a:rPr lang="en-GB" dirty="0"/>
                  <a:t>Bookstaber (</a:t>
                </a:r>
                <a:r>
                  <a:rPr lang="en-GB" dirty="0" err="1"/>
                  <a:t>Paddrik</a:t>
                </a:r>
                <a:r>
                  <a:rPr lang="en-GB" dirty="0"/>
                  <a:t>): </a:t>
                </a:r>
                <a:r>
                  <a:rPr lang="en-GB" dirty="0">
                    <a:solidFill>
                      <a:schemeClr val="accent5"/>
                    </a:solidFill>
                  </a:rPr>
                  <a:t>“Risk 3.0”</a:t>
                </a:r>
              </a:p>
              <a:p>
                <a:pPr lvl="1"/>
                <a:r>
                  <a:rPr lang="en-GB" dirty="0"/>
                  <a:t>Emergence, Radical Uncertainty, Computational Irreducibility, Non-ergodicity</a:t>
                </a:r>
              </a:p>
              <a:p>
                <a:pPr lvl="1"/>
                <a:r>
                  <a:rPr lang="en-GB" dirty="0"/>
                  <a:t>Fire marshal vs risk</a:t>
                </a:r>
              </a:p>
              <a:p>
                <a:pPr lvl="2"/>
                <a:r>
                  <a:rPr lang="en-GB" dirty="0"/>
                  <a:t>Egress </a:t>
                </a:r>
                <a14:m>
                  <m:oMath xmlns:m="http://schemas.openxmlformats.org/officeDocument/2006/math">
                    <m:r>
                      <a:rPr lang="en-GB" b="0" i="1" dirty="0" smtClean="0">
                        <a:latin typeface="Cambria Math" panose="02040503050406030204" pitchFamily="18" charset="0"/>
                        <a:ea typeface="Cambria Math" panose="02040503050406030204" pitchFamily="18" charset="0"/>
                      </a:rPr>
                      <m:t>⇔</m:t>
                    </m:r>
                  </m:oMath>
                </a14:m>
                <a:r>
                  <a:rPr lang="en-GB" dirty="0"/>
                  <a:t> Liquidity | Flammability </a:t>
                </a:r>
                <a14:m>
                  <m:oMath xmlns:m="http://schemas.openxmlformats.org/officeDocument/2006/math">
                    <m:r>
                      <a:rPr lang="en-GB" i="1" dirty="0">
                        <a:latin typeface="Cambria Math" panose="02040503050406030204" pitchFamily="18" charset="0"/>
                        <a:ea typeface="Cambria Math" panose="02040503050406030204" pitchFamily="18" charset="0"/>
                      </a:rPr>
                      <m:t>⇔</m:t>
                    </m:r>
                  </m:oMath>
                </a14:m>
                <a:r>
                  <a:rPr lang="en-GB" dirty="0"/>
                  <a:t> Leverage | </a:t>
                </a:r>
                <a:br>
                  <a:rPr lang="en-GB" dirty="0"/>
                </a:br>
                <a:r>
                  <a:rPr lang="en-GB" dirty="0"/>
                  <a:t>Crowding </a:t>
                </a:r>
                <a14:m>
                  <m:oMath xmlns:m="http://schemas.openxmlformats.org/officeDocument/2006/math">
                    <m:r>
                      <a:rPr lang="en-GB" i="1" dirty="0">
                        <a:latin typeface="Cambria Math" panose="02040503050406030204" pitchFamily="18" charset="0"/>
                        <a:ea typeface="Cambria Math" panose="02040503050406030204" pitchFamily="18" charset="0"/>
                      </a:rPr>
                      <m:t>⇔</m:t>
                    </m:r>
                  </m:oMath>
                </a14:m>
                <a:r>
                  <a:rPr lang="en-GB" dirty="0"/>
                  <a:t> Concentration</a:t>
                </a:r>
              </a:p>
              <a:p>
                <a:r>
                  <a:rPr lang="en-GB" dirty="0"/>
                  <a:t>Frameworks: </a:t>
                </a:r>
              </a:p>
              <a:p>
                <a:pPr lvl="1"/>
                <a:r>
                  <a:rPr lang="en-GB" dirty="0" err="1"/>
                  <a:t>NetLogo</a:t>
                </a:r>
                <a:r>
                  <a:rPr lang="en-GB" dirty="0"/>
                  <a:t>, </a:t>
                </a:r>
              </a:p>
              <a:p>
                <a:pPr lvl="1"/>
                <a:r>
                  <a:rPr lang="en-GB" dirty="0" err="1"/>
                  <a:t>EconomicsSL</a:t>
                </a:r>
                <a:r>
                  <a:rPr lang="en-GB" dirty="0"/>
                  <a:t> (Java/Scala), </a:t>
                </a:r>
              </a:p>
              <a:p>
                <a:pPr lvl="1"/>
                <a:r>
                  <a:rPr lang="en-GB" dirty="0"/>
                  <a:t>ABCE (Python)</a:t>
                </a:r>
              </a:p>
              <a:p>
                <a:r>
                  <a:rPr lang="en-GB" dirty="0"/>
                  <a:t>Projects:</a:t>
                </a:r>
              </a:p>
              <a:p>
                <a:pPr lvl="1"/>
                <a:r>
                  <a:rPr lang="en-GB" dirty="0"/>
                  <a:t>OFR - Fire-sale, Limit order book</a:t>
                </a:r>
              </a:p>
              <a:p>
                <a:pPr lvl="1"/>
                <a:r>
                  <a:rPr lang="en-GB" dirty="0"/>
                  <a:t>BOE/INET – Corporate bonds; Housing</a:t>
                </a:r>
              </a:p>
              <a:p>
                <a:endParaRPr lang="en-US" dirty="0"/>
              </a:p>
            </p:txBody>
          </p:sp>
        </mc:Choice>
        <mc:Fallback xmlns="">
          <p:sp>
            <p:nvSpPr>
              <p:cNvPr id="6" name="Content Placeholder 5">
                <a:extLst>
                  <a:ext uri="{FF2B5EF4-FFF2-40B4-BE49-F238E27FC236}">
                    <a16:creationId xmlns:a16="http://schemas.microsoft.com/office/drawing/2014/main" id="{C9A3D1B9-4ED4-4E81-B1B6-6364DC8B32AE}"/>
                  </a:ext>
                </a:extLst>
              </p:cNvPr>
              <p:cNvSpPr>
                <a:spLocks noGrp="1" noRot="1" noChangeAspect="1" noMove="1" noResize="1" noEditPoints="1" noAdjustHandles="1" noChangeArrowheads="1" noChangeShapeType="1" noTextEdit="1"/>
              </p:cNvSpPr>
              <p:nvPr>
                <p:ph sz="half" idx="2"/>
              </p:nvPr>
            </p:nvSpPr>
            <p:spPr>
              <a:xfrm>
                <a:off x="6486933" y="1624225"/>
                <a:ext cx="4983480" cy="4816057"/>
              </a:xfrm>
              <a:blipFill>
                <a:blip r:embed="rId5"/>
                <a:stretch>
                  <a:fillRect l="-367" t="-1772"/>
                </a:stretch>
              </a:blipFill>
            </p:spPr>
            <p:txBody>
              <a:bodyPr/>
              <a:lstStyle/>
              <a:p>
                <a:r>
                  <a:rPr lang="en-US">
                    <a:noFill/>
                  </a:rPr>
                  <a:t> </a:t>
                </a:r>
              </a:p>
            </p:txBody>
          </p:sp>
        </mc:Fallback>
      </mc:AlternateContent>
      <p:pic>
        <p:nvPicPr>
          <p:cNvPr id="8" name="Picture 7" descr="Other python icon">
            <a:extLst>
              <a:ext uri="{FF2B5EF4-FFF2-40B4-BE49-F238E27FC236}">
                <a16:creationId xmlns:a16="http://schemas.microsoft.com/office/drawing/2014/main" id="{9FB04905-9C7B-4953-81FD-EC3CBFF2A0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0637" y="4627699"/>
            <a:ext cx="683434" cy="6834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21DBCCE-5F3F-4876-8C21-8705A6163583}"/>
              </a:ext>
            </a:extLst>
          </p:cNvPr>
          <p:cNvPicPr>
            <a:picLocks noChangeAspect="1"/>
          </p:cNvPicPr>
          <p:nvPr/>
        </p:nvPicPr>
        <p:blipFill>
          <a:blip r:embed="rId7"/>
          <a:stretch>
            <a:fillRect/>
          </a:stretch>
        </p:blipFill>
        <p:spPr>
          <a:xfrm>
            <a:off x="10661481" y="2905330"/>
            <a:ext cx="732590" cy="732590"/>
          </a:xfrm>
          <a:prstGeom prst="rect">
            <a:avLst/>
          </a:prstGeom>
        </p:spPr>
      </p:pic>
      <p:pic>
        <p:nvPicPr>
          <p:cNvPr id="10" name="Picture 9">
            <a:extLst>
              <a:ext uri="{FF2B5EF4-FFF2-40B4-BE49-F238E27FC236}">
                <a16:creationId xmlns:a16="http://schemas.microsoft.com/office/drawing/2014/main" id="{06E7E497-B797-4E71-BE37-EED8DAC8D50E}"/>
              </a:ext>
            </a:extLst>
          </p:cNvPr>
          <p:cNvPicPr>
            <a:picLocks noChangeAspect="1"/>
          </p:cNvPicPr>
          <p:nvPr/>
        </p:nvPicPr>
        <p:blipFill>
          <a:blip r:embed="rId8"/>
          <a:stretch>
            <a:fillRect/>
          </a:stretch>
        </p:blipFill>
        <p:spPr>
          <a:xfrm>
            <a:off x="10973496" y="3752401"/>
            <a:ext cx="420575" cy="683434"/>
          </a:xfrm>
          <a:prstGeom prst="rect">
            <a:avLst/>
          </a:prstGeom>
        </p:spPr>
      </p:pic>
      <p:sp>
        <p:nvSpPr>
          <p:cNvPr id="12" name="Rectangle 11">
            <a:extLst>
              <a:ext uri="{FF2B5EF4-FFF2-40B4-BE49-F238E27FC236}">
                <a16:creationId xmlns:a16="http://schemas.microsoft.com/office/drawing/2014/main" id="{7BB845EA-FFCE-4B1D-9E40-E647ECAD0048}"/>
              </a:ext>
            </a:extLst>
          </p:cNvPr>
          <p:cNvSpPr/>
          <p:nvPr/>
        </p:nvSpPr>
        <p:spPr>
          <a:xfrm>
            <a:off x="327095" y="6143296"/>
            <a:ext cx="7004940" cy="646331"/>
          </a:xfrm>
          <a:prstGeom prst="rect">
            <a:avLst/>
          </a:prstGeom>
        </p:spPr>
        <p:txBody>
          <a:bodyPr wrap="square">
            <a:spAutoFit/>
          </a:bodyPr>
          <a:lstStyle/>
          <a:p>
            <a:r>
              <a:rPr lang="en-US" sz="1200" dirty="0">
                <a:hlinkClick r:id="rId9"/>
              </a:rPr>
              <a:t>https://www.bankofengland.co.uk/working-paper/2017/an-interdisciplinary-model-for-macroeconomics</a:t>
            </a:r>
            <a:endParaRPr lang="en-US" sz="1200" dirty="0"/>
          </a:p>
          <a:p>
            <a:r>
              <a:rPr lang="en-US" sz="1200" dirty="0">
                <a:hlinkClick r:id="rId10"/>
              </a:rPr>
              <a:t>https://www.oecd.org/naec/OECD Workshop </a:t>
            </a:r>
            <a:r>
              <a:rPr lang="en-US" sz="1200" dirty="0" err="1">
                <a:hlinkClick r:id="rId10"/>
              </a:rPr>
              <a:t>Presentation_R</a:t>
            </a:r>
            <a:r>
              <a:rPr lang="en-US" sz="1200" dirty="0">
                <a:hlinkClick r:id="rId10"/>
              </a:rPr>
              <a:t> Bookstaber.pdf</a:t>
            </a:r>
            <a:r>
              <a:rPr lang="en-US" sz="1200" dirty="0"/>
              <a:t>  </a:t>
            </a:r>
          </a:p>
          <a:p>
            <a:r>
              <a:rPr lang="en-US" sz="1200" dirty="0">
                <a:hlinkClick r:id="rId11"/>
              </a:rPr>
              <a:t>https://github.com/EconomicSL/housing-model</a:t>
            </a:r>
            <a:r>
              <a:rPr lang="en-US" sz="1200" dirty="0"/>
              <a:t> </a:t>
            </a:r>
          </a:p>
        </p:txBody>
      </p:sp>
      <p:pic>
        <p:nvPicPr>
          <p:cNvPr id="13" name="Picture 12">
            <a:extLst>
              <a:ext uri="{FF2B5EF4-FFF2-40B4-BE49-F238E27FC236}">
                <a16:creationId xmlns:a16="http://schemas.microsoft.com/office/drawing/2014/main" id="{5929CD8A-7B54-4856-8A15-705015C5F8C8}"/>
              </a:ext>
            </a:extLst>
          </p:cNvPr>
          <p:cNvPicPr>
            <a:picLocks noChangeAspect="1"/>
          </p:cNvPicPr>
          <p:nvPr/>
        </p:nvPicPr>
        <p:blipFill>
          <a:blip r:embed="rId12"/>
          <a:stretch>
            <a:fillRect/>
          </a:stretch>
        </p:blipFill>
        <p:spPr>
          <a:xfrm>
            <a:off x="1376329" y="2779316"/>
            <a:ext cx="3438204" cy="2544574"/>
          </a:xfrm>
          <a:prstGeom prst="rect">
            <a:avLst/>
          </a:prstGeom>
          <a:effectLst>
            <a:outerShdw blurRad="50800" dist="38100" dir="13500000" sx="102000" sy="102000" algn="br" rotWithShape="0">
              <a:prstClr val="black">
                <a:alpha val="40000"/>
              </a:prstClr>
            </a:outerShdw>
          </a:effectLst>
        </p:spPr>
      </p:pic>
      <p:pic>
        <p:nvPicPr>
          <p:cNvPr id="14" name="Picture 13">
            <a:extLst>
              <a:ext uri="{FF2B5EF4-FFF2-40B4-BE49-F238E27FC236}">
                <a16:creationId xmlns:a16="http://schemas.microsoft.com/office/drawing/2014/main" id="{946A4EA2-67F8-47A1-B45B-701673FC494B}"/>
              </a:ext>
            </a:extLst>
          </p:cNvPr>
          <p:cNvPicPr>
            <a:picLocks noChangeAspect="1"/>
          </p:cNvPicPr>
          <p:nvPr/>
        </p:nvPicPr>
        <p:blipFill>
          <a:blip r:embed="rId13"/>
          <a:stretch>
            <a:fillRect/>
          </a:stretch>
        </p:blipFill>
        <p:spPr>
          <a:xfrm>
            <a:off x="2341364" y="3864755"/>
            <a:ext cx="3750606" cy="2255799"/>
          </a:xfrm>
          <a:prstGeom prst="rect">
            <a:avLst/>
          </a:prstGeom>
          <a:effectLst>
            <a:outerShdw blurRad="50800" dist="38100" dir="13500000" sx="102000" sy="102000" algn="br" rotWithShape="0">
              <a:prstClr val="black">
                <a:alpha val="40000"/>
              </a:prstClr>
            </a:outerShdw>
          </a:effectLst>
        </p:spPr>
      </p:pic>
    </p:spTree>
    <p:extLst>
      <p:ext uri="{BB962C8B-B14F-4D97-AF65-F5344CB8AC3E}">
        <p14:creationId xmlns:p14="http://schemas.microsoft.com/office/powerpoint/2010/main" val="287675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EE474E-F1C1-4818-A054-436E3764F071}"/>
              </a:ext>
            </a:extLst>
          </p:cNvPr>
          <p:cNvSpPr>
            <a:spLocks noGrp="1"/>
          </p:cNvSpPr>
          <p:nvPr>
            <p:ph type="title"/>
          </p:nvPr>
        </p:nvSpPr>
        <p:spPr/>
        <p:txBody>
          <a:bodyPr/>
          <a:lstStyle/>
          <a:p>
            <a:r>
              <a:rPr lang="en-GB" dirty="0"/>
              <a:t>OFR ABM</a:t>
            </a:r>
            <a:r>
              <a:rPr lang="en-GB" sz="3600" dirty="0"/>
              <a:t>s</a:t>
            </a:r>
            <a:endParaRPr lang="en-US" dirty="0"/>
          </a:p>
        </p:txBody>
      </p:sp>
      <p:graphicFrame>
        <p:nvGraphicFramePr>
          <p:cNvPr id="7" name="Content Placeholder 6">
            <a:extLst>
              <a:ext uri="{FF2B5EF4-FFF2-40B4-BE49-F238E27FC236}">
                <a16:creationId xmlns:a16="http://schemas.microsoft.com/office/drawing/2014/main" id="{81B10AEE-F882-4A38-B8D7-7C113B9B4C54}"/>
              </a:ext>
            </a:extLst>
          </p:cNvPr>
          <p:cNvGraphicFramePr>
            <a:graphicFrameLocks noGrp="1"/>
          </p:cNvGraphicFramePr>
          <p:nvPr>
            <p:ph idx="1"/>
            <p:extLst>
              <p:ext uri="{D42A27DB-BD31-4B8C-83A1-F6EECF244321}">
                <p14:modId xmlns:p14="http://schemas.microsoft.com/office/powerpoint/2010/main" val="3418715536"/>
              </p:ext>
            </p:extLst>
          </p:nvPr>
        </p:nvGraphicFramePr>
        <p:xfrm>
          <a:off x="1024128" y="1840832"/>
          <a:ext cx="10237429" cy="3994485"/>
        </p:xfrm>
        <a:graphic>
          <a:graphicData uri="http://schemas.openxmlformats.org/drawingml/2006/table">
            <a:tbl>
              <a:tblPr firstRow="1" firstCol="1" bandRow="1" bandCol="1">
                <a:tableStyleId>{69012ECD-51FC-41F1-AA8D-1B2483CD663E}</a:tableStyleId>
              </a:tblPr>
              <a:tblGrid>
                <a:gridCol w="1485165">
                  <a:extLst>
                    <a:ext uri="{9D8B030D-6E8A-4147-A177-3AD203B41FA5}">
                      <a16:colId xmlns:a16="http://schemas.microsoft.com/office/drawing/2014/main" val="3631771050"/>
                    </a:ext>
                  </a:extLst>
                </a:gridCol>
                <a:gridCol w="2446633">
                  <a:extLst>
                    <a:ext uri="{9D8B030D-6E8A-4147-A177-3AD203B41FA5}">
                      <a16:colId xmlns:a16="http://schemas.microsoft.com/office/drawing/2014/main" val="4252116360"/>
                    </a:ext>
                  </a:extLst>
                </a:gridCol>
                <a:gridCol w="772974">
                  <a:extLst>
                    <a:ext uri="{9D8B030D-6E8A-4147-A177-3AD203B41FA5}">
                      <a16:colId xmlns:a16="http://schemas.microsoft.com/office/drawing/2014/main" val="1068300446"/>
                    </a:ext>
                  </a:extLst>
                </a:gridCol>
                <a:gridCol w="684274">
                  <a:extLst>
                    <a:ext uri="{9D8B030D-6E8A-4147-A177-3AD203B41FA5}">
                      <a16:colId xmlns:a16="http://schemas.microsoft.com/office/drawing/2014/main" val="3507693852"/>
                    </a:ext>
                  </a:extLst>
                </a:gridCol>
                <a:gridCol w="2597701">
                  <a:extLst>
                    <a:ext uri="{9D8B030D-6E8A-4147-A177-3AD203B41FA5}">
                      <a16:colId xmlns:a16="http://schemas.microsoft.com/office/drawing/2014/main" val="2433832133"/>
                    </a:ext>
                  </a:extLst>
                </a:gridCol>
                <a:gridCol w="1649814">
                  <a:extLst>
                    <a:ext uri="{9D8B030D-6E8A-4147-A177-3AD203B41FA5}">
                      <a16:colId xmlns:a16="http://schemas.microsoft.com/office/drawing/2014/main" val="1006745644"/>
                    </a:ext>
                  </a:extLst>
                </a:gridCol>
                <a:gridCol w="600868">
                  <a:extLst>
                    <a:ext uri="{9D8B030D-6E8A-4147-A177-3AD203B41FA5}">
                      <a16:colId xmlns:a16="http://schemas.microsoft.com/office/drawing/2014/main" val="1346508336"/>
                    </a:ext>
                  </a:extLst>
                </a:gridCol>
              </a:tblGrid>
              <a:tr h="585248">
                <a:tc>
                  <a:txBody>
                    <a:bodyPr/>
                    <a:lstStyle/>
                    <a:p>
                      <a:pPr algn="l" fontAlgn="b"/>
                      <a:r>
                        <a:rPr lang="en-US" sz="1600" u="none" strike="noStrike" dirty="0">
                          <a:effectLst/>
                        </a:rPr>
                        <a:t>Model</a:t>
                      </a:r>
                      <a:endParaRPr lang="en-US" sz="1600" b="1" i="0" u="none" strike="noStrike" dirty="0">
                        <a:solidFill>
                          <a:srgbClr val="FFFFFF"/>
                        </a:solidFill>
                        <a:effectLst/>
                        <a:latin typeface="Calibri" panose="020F0502020204030204" pitchFamily="34" charset="0"/>
                      </a:endParaRPr>
                    </a:p>
                  </a:txBody>
                  <a:tcPr marL="0" marR="0" marT="0" marB="0" anchor="b"/>
                </a:tc>
                <a:tc>
                  <a:txBody>
                    <a:bodyPr/>
                    <a:lstStyle/>
                    <a:p>
                      <a:pPr algn="l" fontAlgn="b"/>
                      <a:r>
                        <a:rPr lang="en-US" sz="1600" u="none" strike="noStrike">
                          <a:effectLst/>
                        </a:rPr>
                        <a:t>Goal</a:t>
                      </a:r>
                      <a:endParaRPr lang="en-US" sz="1600" b="1" i="0" u="none" strike="noStrike">
                        <a:solidFill>
                          <a:srgbClr val="FFFFFF"/>
                        </a:solidFill>
                        <a:effectLst/>
                        <a:latin typeface="Calibri" panose="020F0502020204030204" pitchFamily="34" charset="0"/>
                      </a:endParaRPr>
                    </a:p>
                  </a:txBody>
                  <a:tcPr marL="0" marR="0" marT="0" marB="0" anchor="b"/>
                </a:tc>
                <a:tc>
                  <a:txBody>
                    <a:bodyPr/>
                    <a:lstStyle/>
                    <a:p>
                      <a:pPr algn="l" fontAlgn="b"/>
                      <a:r>
                        <a:rPr lang="en-US" sz="1600" u="none" strike="noStrike">
                          <a:effectLst/>
                        </a:rPr>
                        <a:t># agents</a:t>
                      </a:r>
                      <a:endParaRPr lang="en-US" sz="1600" b="1" i="0" u="none" strike="noStrike">
                        <a:solidFill>
                          <a:srgbClr val="FFFFFF"/>
                        </a:solidFill>
                        <a:effectLst/>
                        <a:latin typeface="Calibri" panose="020F0502020204030204" pitchFamily="34" charset="0"/>
                      </a:endParaRPr>
                    </a:p>
                  </a:txBody>
                  <a:tcPr marL="0" marR="0" marT="0" marB="0" anchor="b"/>
                </a:tc>
                <a:tc>
                  <a:txBody>
                    <a:bodyPr/>
                    <a:lstStyle/>
                    <a:p>
                      <a:pPr algn="l" fontAlgn="b"/>
                      <a:r>
                        <a:rPr lang="en-US" sz="1600" u="none" strike="noStrike">
                          <a:effectLst/>
                        </a:rPr>
                        <a:t>Date</a:t>
                      </a:r>
                      <a:endParaRPr lang="en-US" sz="1600" b="1" i="0" u="none" strike="noStrike">
                        <a:solidFill>
                          <a:srgbClr val="FFFFFF"/>
                        </a:solidFill>
                        <a:effectLst/>
                        <a:latin typeface="Calibri" panose="020F0502020204030204" pitchFamily="34" charset="0"/>
                      </a:endParaRPr>
                    </a:p>
                  </a:txBody>
                  <a:tcPr marL="0" marR="0" marT="0" marB="0" anchor="b"/>
                </a:tc>
                <a:tc>
                  <a:txBody>
                    <a:bodyPr/>
                    <a:lstStyle/>
                    <a:p>
                      <a:pPr algn="l" fontAlgn="b"/>
                      <a:r>
                        <a:rPr lang="en-US" sz="1600" u="none" strike="noStrike">
                          <a:effectLst/>
                        </a:rPr>
                        <a:t>Publications</a:t>
                      </a:r>
                      <a:endParaRPr lang="en-US" sz="1600" b="1" i="0" u="none" strike="noStrike">
                        <a:solidFill>
                          <a:srgbClr val="FFFFFF"/>
                        </a:solidFill>
                        <a:effectLst/>
                        <a:latin typeface="Calibri" panose="020F0502020204030204" pitchFamily="34" charset="0"/>
                      </a:endParaRPr>
                    </a:p>
                  </a:txBody>
                  <a:tcPr marL="0" marR="0" marT="0" marB="0" anchor="b"/>
                </a:tc>
                <a:tc>
                  <a:txBody>
                    <a:bodyPr/>
                    <a:lstStyle/>
                    <a:p>
                      <a:pPr algn="l" fontAlgn="b"/>
                      <a:r>
                        <a:rPr lang="en-US" sz="1600" u="none" strike="noStrike">
                          <a:effectLst/>
                        </a:rPr>
                        <a:t>Authors</a:t>
                      </a:r>
                      <a:endParaRPr lang="en-US" sz="1600" b="1" i="0" u="none" strike="noStrike">
                        <a:solidFill>
                          <a:srgbClr val="FFFFFF"/>
                        </a:solidFill>
                        <a:effectLst/>
                        <a:latin typeface="Calibri" panose="020F0502020204030204" pitchFamily="34" charset="0"/>
                      </a:endParaRPr>
                    </a:p>
                  </a:txBody>
                  <a:tcPr marL="0" marR="0" marT="0" marB="0" anchor="b"/>
                </a:tc>
                <a:tc>
                  <a:txBody>
                    <a:bodyPr/>
                    <a:lstStyle/>
                    <a:p>
                      <a:pPr algn="l" fontAlgn="b"/>
                      <a:r>
                        <a:rPr lang="en-US" sz="1600" u="none" strike="noStrike">
                          <a:effectLst/>
                        </a:rPr>
                        <a:t>Year</a:t>
                      </a:r>
                      <a:endParaRPr lang="en-US" sz="1600" b="1" i="0" u="none" strike="noStrike">
                        <a:solidFill>
                          <a:srgbClr val="FFFFFF"/>
                        </a:solidFill>
                        <a:effectLst/>
                        <a:latin typeface="Calibri" panose="020F0502020204030204" pitchFamily="34" charset="0"/>
                      </a:endParaRPr>
                    </a:p>
                  </a:txBody>
                  <a:tcPr marL="0" marR="0" marT="0" marB="0" anchor="b"/>
                </a:tc>
                <a:extLst>
                  <a:ext uri="{0D108BD9-81ED-4DB2-BD59-A6C34878D82A}">
                    <a16:rowId xmlns:a16="http://schemas.microsoft.com/office/drawing/2014/main" val="2613999393"/>
                  </a:ext>
                </a:extLst>
              </a:tr>
              <a:tr h="594183">
                <a:tc>
                  <a:txBody>
                    <a:bodyPr/>
                    <a:lstStyle/>
                    <a:p>
                      <a:pPr algn="l" fontAlgn="b"/>
                      <a:r>
                        <a:rPr lang="en-US" sz="1600" u="none" strike="noStrike" dirty="0">
                          <a:effectLst/>
                        </a:rPr>
                        <a:t>Distressed Market</a:t>
                      </a:r>
                      <a:endParaRPr lang="en-US" sz="1600" b="1"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600" u="none" strike="noStrike">
                          <a:effectLst/>
                        </a:rPr>
                        <a:t>2010</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600" u="none" strike="noStrike">
                          <a:effectLst/>
                        </a:rPr>
                        <a:t>Regulatory Management of Distressed Financial Markets</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600" u="none" strike="noStrike">
                          <a:effectLst/>
                        </a:rPr>
                        <a:t>2013</a:t>
                      </a:r>
                      <a:endParaRPr lang="en-US" sz="1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909944316"/>
                  </a:ext>
                </a:extLst>
              </a:tr>
              <a:tr h="1170497">
                <a:tc>
                  <a:txBody>
                    <a:bodyPr/>
                    <a:lstStyle/>
                    <a:p>
                      <a:pPr algn="l" fontAlgn="b"/>
                      <a:r>
                        <a:rPr lang="en-US" sz="1600" u="none" strike="noStrike">
                          <a:effectLst/>
                        </a:rPr>
                        <a:t>Financial Vulnerability</a:t>
                      </a:r>
                      <a:endParaRPr lang="en-US" sz="16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600" u="none" strike="noStrike" dirty="0">
                          <a:effectLst/>
                        </a:rPr>
                        <a:t>Funding run: asset, bank dealer, cash provider, finance desk, hedge fund, prime broker, trading unit</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GB" sz="1600" b="0" i="0" u="none" strike="noStrike" dirty="0">
                          <a:solidFill>
                            <a:srgbClr val="000000"/>
                          </a:solidFill>
                          <a:effectLst/>
                          <a:latin typeface="Calibri" panose="020F0502020204030204" pitchFamily="34" charset="0"/>
                        </a:rPr>
                        <a:t>6/7?</a:t>
                      </a:r>
                    </a:p>
                    <a:p>
                      <a:pPr algn="l" fontAlgn="b"/>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600" u="none" strike="noStrike">
                          <a:effectLst/>
                        </a:rPr>
                        <a:t>2013</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600" u="sng" strike="noStrike" dirty="0">
                          <a:effectLst/>
                          <a:hlinkClick r:id="rId3"/>
                        </a:rPr>
                        <a:t> An Agent-based Model for Financial Vulnerability</a:t>
                      </a:r>
                      <a:endParaRPr lang="en-US" sz="1600" b="0" i="0" u="sng" strike="noStrike" dirty="0">
                        <a:solidFill>
                          <a:srgbClr val="0000FF"/>
                        </a:solidFill>
                        <a:effectLst/>
                        <a:latin typeface="Calibri" panose="020F0502020204030204" pitchFamily="34" charset="0"/>
                      </a:endParaRPr>
                    </a:p>
                  </a:txBody>
                  <a:tcPr marL="0" marR="0" marT="0" marB="0" anchor="b"/>
                </a:tc>
                <a:tc>
                  <a:txBody>
                    <a:bodyPr/>
                    <a:lstStyle/>
                    <a:p>
                      <a:pPr algn="l" fontAlgn="b"/>
                      <a:r>
                        <a:rPr lang="en-US" sz="1600" u="none" strike="noStrike">
                          <a:effectLst/>
                        </a:rPr>
                        <a:t>Bookstaber, R., Paddrik, M. and Tivnan, B.</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600" u="none" strike="noStrike">
                          <a:effectLst/>
                        </a:rPr>
                        <a:t>2017</a:t>
                      </a:r>
                      <a:endParaRPr lang="en-US" sz="1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96863777"/>
                  </a:ext>
                </a:extLst>
              </a:tr>
              <a:tr h="877872">
                <a:tc>
                  <a:txBody>
                    <a:bodyPr/>
                    <a:lstStyle/>
                    <a:p>
                      <a:pPr algn="l" fontAlgn="b"/>
                      <a:r>
                        <a:rPr lang="en-US" sz="1600" u="none" strike="noStrike">
                          <a:effectLst/>
                        </a:rPr>
                        <a:t>Limit Order Book</a:t>
                      </a:r>
                      <a:endParaRPr lang="en-US" sz="1600" b="1"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600" u="none" strike="noStrike">
                          <a:effectLst/>
                        </a:rPr>
                        <a:t>6</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600" u="none" strike="noStrike">
                          <a:effectLst/>
                        </a:rPr>
                        <a:t>2014</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600" u="none" strike="noStrike">
                          <a:effectLst/>
                        </a:rPr>
                        <a:t>Effects of Limit Order Book Information Level on Market Stability Metrics</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600" u="none" strike="noStrike">
                          <a:effectLst/>
                        </a:rPr>
                        <a:t>Paddrik, M., Hayes, R., Beling, P. and Scherer, W.</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600" u="none" strike="noStrike">
                          <a:effectLst/>
                        </a:rPr>
                        <a:t>2017</a:t>
                      </a:r>
                      <a:endParaRPr lang="en-US" sz="1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94456164"/>
                  </a:ext>
                </a:extLst>
              </a:tr>
              <a:tr h="766685">
                <a:tc>
                  <a:txBody>
                    <a:bodyPr/>
                    <a:lstStyle/>
                    <a:p>
                      <a:pPr algn="l" fontAlgn="b"/>
                      <a:r>
                        <a:rPr lang="en-US" sz="1600" u="none" strike="noStrike">
                          <a:effectLst/>
                        </a:rPr>
                        <a:t>Liquidity</a:t>
                      </a:r>
                      <a:endParaRPr lang="en-US" sz="16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600" u="none" strike="noStrike">
                          <a:effectLst/>
                        </a:rPr>
                        <a:t>LOB with Liq demander, Liq supplier, Mkt maker</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1600" u="none" strike="noStrike" dirty="0">
                          <a:effectLst/>
                        </a:rPr>
                        <a:t>3</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1600" u="none" strike="noStrike">
                          <a:effectLst/>
                        </a:rPr>
                        <a:t>2015</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600" u="none" strike="noStrike">
                          <a:effectLst/>
                        </a:rPr>
                        <a:t> An Agent-based Model for Crisis Liquidity Dynamics </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1600" u="none" strike="noStrike">
                          <a:effectLst/>
                        </a:rPr>
                        <a:t>Bookstaber, R., Paddrik, M.</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631612408"/>
                  </a:ext>
                </a:extLst>
              </a:tr>
            </a:tbl>
          </a:graphicData>
        </a:graphic>
      </p:graphicFrame>
    </p:spTree>
    <p:extLst>
      <p:ext uri="{BB962C8B-B14F-4D97-AF65-F5344CB8AC3E}">
        <p14:creationId xmlns:p14="http://schemas.microsoft.com/office/powerpoint/2010/main" val="16041451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AE90DA4B-D33B-47CF-ACFF-6B3C8D149B6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7A06B8F0-F135-493F-9B95-C6B433070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 name="Rectangle 78">
            <a:extLst>
              <a:ext uri="{FF2B5EF4-FFF2-40B4-BE49-F238E27FC236}">
                <a16:creationId xmlns:a16="http://schemas.microsoft.com/office/drawing/2014/main" id="{0E8F9D5A-3893-44AE-9C24-B91F1B0D0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FA372449-4575-4282-8807-814002D32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978" y="484632"/>
            <a:ext cx="4012684" cy="58856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359FD017-CEF8-4CCC-BBF4-3125AAAC0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150596"/>
            <a:ext cx="7038171" cy="2219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17CDB-F911-EF45-B034-B5398AE320FA}"/>
              </a:ext>
            </a:extLst>
          </p:cNvPr>
          <p:cNvSpPr>
            <a:spLocks noGrp="1"/>
          </p:cNvSpPr>
          <p:nvPr>
            <p:ph type="title"/>
          </p:nvPr>
        </p:nvSpPr>
        <p:spPr>
          <a:xfrm>
            <a:off x="5441455" y="4391025"/>
            <a:ext cx="5928956" cy="1738808"/>
          </a:xfrm>
        </p:spPr>
        <p:txBody>
          <a:bodyPr vert="horz" lIns="91440" tIns="45720" rIns="91440" bIns="45720" rtlCol="0" anchor="ctr">
            <a:normAutofit/>
          </a:bodyPr>
          <a:lstStyle/>
          <a:p>
            <a:r>
              <a:rPr lang="en-US">
                <a:solidFill>
                  <a:srgbClr val="FFFFFF"/>
                </a:solidFill>
              </a:rPr>
              <a:t>Complexity Economics</a:t>
            </a:r>
          </a:p>
        </p:txBody>
      </p:sp>
      <p:sp>
        <p:nvSpPr>
          <p:cNvPr id="2056" name="Content Placeholder 2055">
            <a:extLst>
              <a:ext uri="{FF2B5EF4-FFF2-40B4-BE49-F238E27FC236}">
                <a16:creationId xmlns:a16="http://schemas.microsoft.com/office/drawing/2014/main" id="{5FDB4B84-3771-4A21-A5C4-49762859EF6C}"/>
              </a:ext>
            </a:extLst>
          </p:cNvPr>
          <p:cNvSpPr>
            <a:spLocks noGrp="1"/>
          </p:cNvSpPr>
          <p:nvPr>
            <p:ph sz="half" idx="2"/>
          </p:nvPr>
        </p:nvSpPr>
        <p:spPr>
          <a:xfrm>
            <a:off x="818357" y="804997"/>
            <a:ext cx="3310909" cy="5324835"/>
          </a:xfrm>
        </p:spPr>
        <p:txBody>
          <a:bodyPr vert="horz" lIns="45720" tIns="45720" rIns="45720" bIns="45720" rtlCol="0" anchor="ctr">
            <a:normAutofit/>
          </a:bodyPr>
          <a:lstStyle/>
          <a:p>
            <a:r>
              <a:rPr lang="en-US" sz="1800">
                <a:solidFill>
                  <a:schemeClr val="tx1">
                    <a:lumMod val="95000"/>
                    <a:lumOff val="5000"/>
                  </a:schemeClr>
                </a:solidFill>
              </a:rPr>
              <a:t>Complexity economics</a:t>
            </a:r>
          </a:p>
        </p:txBody>
      </p:sp>
      <p:pic>
        <p:nvPicPr>
          <p:cNvPr id="2052" name="Picture 4">
            <a:extLst>
              <a:ext uri="{FF2B5EF4-FFF2-40B4-BE49-F238E27FC236}">
                <a16:creationId xmlns:a16="http://schemas.microsoft.com/office/drawing/2014/main" id="{5FCD273A-15B3-7A4E-B19D-52EF4B9111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8773" y="804997"/>
            <a:ext cx="1990668" cy="3019282"/>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1909256C-B85B-A144-8BE3-17D5C25CE4B0}"/>
              </a:ext>
            </a:extLst>
          </p:cNvPr>
          <p:cNvPicPr>
            <a:picLocks noChangeAspect="1"/>
          </p:cNvPicPr>
          <p:nvPr/>
        </p:nvPicPr>
        <p:blipFill>
          <a:blip r:embed="rId3"/>
          <a:stretch>
            <a:fillRect/>
          </a:stretch>
        </p:blipFill>
        <p:spPr>
          <a:xfrm>
            <a:off x="7093988" y="804997"/>
            <a:ext cx="2158787" cy="3019283"/>
          </a:xfrm>
          <a:prstGeom prst="rect">
            <a:avLst/>
          </a:prstGeom>
        </p:spPr>
      </p:pic>
      <p:pic>
        <p:nvPicPr>
          <p:cNvPr id="2050" name="Picture 2">
            <a:extLst>
              <a:ext uri="{FF2B5EF4-FFF2-40B4-BE49-F238E27FC236}">
                <a16:creationId xmlns:a16="http://schemas.microsoft.com/office/drawing/2014/main" id="{BAE071F1-955F-B249-A831-71AF26160E77}"/>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tretch>
            <a:fillRect/>
          </a:stretch>
        </p:blipFill>
        <p:spPr bwMode="auto">
          <a:xfrm>
            <a:off x="9577321" y="804998"/>
            <a:ext cx="1990668" cy="3019282"/>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id="{088280B8-EF2C-4153-8943-1D71B90906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179326" y="480322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12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128" y="585216"/>
            <a:ext cx="9720072" cy="1515816"/>
          </a:xfrm>
        </p:spPr>
        <p:txBody>
          <a:bodyPr/>
          <a:lstStyle/>
          <a:p>
            <a:r>
              <a:rPr lang="en-CA" dirty="0"/>
              <a:t>Outline</a:t>
            </a:r>
          </a:p>
        </p:txBody>
      </p:sp>
      <p:sp>
        <p:nvSpPr>
          <p:cNvPr id="5" name="Content Placeholder 4"/>
          <p:cNvSpPr>
            <a:spLocks noGrp="1"/>
          </p:cNvSpPr>
          <p:nvPr>
            <p:ph sz="half" idx="1"/>
          </p:nvPr>
        </p:nvSpPr>
        <p:spPr/>
        <p:txBody>
          <a:bodyPr>
            <a:normAutofit fontScale="92500"/>
          </a:bodyPr>
          <a:lstStyle/>
          <a:p>
            <a:r>
              <a:rPr lang="en-CA" dirty="0"/>
              <a:t>Systemic risk</a:t>
            </a:r>
          </a:p>
          <a:p>
            <a:pPr lvl="1"/>
            <a:r>
              <a:rPr lang="en-CA" dirty="0"/>
              <a:t>Definition</a:t>
            </a:r>
          </a:p>
          <a:p>
            <a:pPr lvl="1"/>
            <a:r>
              <a:rPr lang="en-CA" dirty="0"/>
              <a:t>Vulnerabilities, 4 Ls, Shadow banking</a:t>
            </a:r>
          </a:p>
          <a:p>
            <a:pPr lvl="1"/>
            <a:r>
              <a:rPr lang="en-CA" dirty="0"/>
              <a:t>Frameworks (</a:t>
            </a:r>
            <a:r>
              <a:rPr lang="en-CA" dirty="0" err="1"/>
              <a:t>SysMo</a:t>
            </a:r>
            <a:r>
              <a:rPr lang="en-CA" dirty="0"/>
              <a:t>), Dashboards </a:t>
            </a:r>
          </a:p>
          <a:p>
            <a:r>
              <a:rPr lang="en-CA" dirty="0"/>
              <a:t>Network construction</a:t>
            </a:r>
          </a:p>
          <a:p>
            <a:pPr lvl="1"/>
            <a:r>
              <a:rPr lang="en-CA" dirty="0"/>
              <a:t>Liability data</a:t>
            </a:r>
          </a:p>
          <a:p>
            <a:pPr lvl="1"/>
            <a:r>
              <a:rPr lang="en-CA" dirty="0"/>
              <a:t>Reconstruction from BS data</a:t>
            </a:r>
          </a:p>
          <a:p>
            <a:pPr lvl="2"/>
            <a:r>
              <a:rPr lang="en-CA" dirty="0"/>
              <a:t>Max entropy, Bayesian </a:t>
            </a:r>
          </a:p>
          <a:p>
            <a:pPr lvl="1"/>
            <a:r>
              <a:rPr lang="en-CA" dirty="0"/>
              <a:t>Estimate from market data</a:t>
            </a:r>
          </a:p>
          <a:p>
            <a:pPr lvl="2"/>
            <a:r>
              <a:rPr lang="en-CA" dirty="0" err="1"/>
              <a:t>Corr</a:t>
            </a:r>
            <a:r>
              <a:rPr lang="en-CA" dirty="0"/>
              <a:t>, Granger, BGMs</a:t>
            </a:r>
          </a:p>
          <a:p>
            <a:r>
              <a:rPr lang="en-CA" dirty="0"/>
              <a:t>Network analytics</a:t>
            </a:r>
          </a:p>
          <a:p>
            <a:pPr lvl="1"/>
            <a:r>
              <a:rPr lang="en-CA" dirty="0"/>
              <a:t>DebtRank, NEVA…</a:t>
            </a:r>
          </a:p>
          <a:p>
            <a:endParaRPr lang="en-CA" dirty="0"/>
          </a:p>
        </p:txBody>
      </p:sp>
      <p:sp>
        <p:nvSpPr>
          <p:cNvPr id="6" name="Content Placeholder 5"/>
          <p:cNvSpPr>
            <a:spLocks noGrp="1"/>
          </p:cNvSpPr>
          <p:nvPr>
            <p:ph sz="half" idx="2"/>
          </p:nvPr>
        </p:nvSpPr>
        <p:spPr>
          <a:xfrm>
            <a:off x="5989320" y="2286000"/>
            <a:ext cx="3270183" cy="4023360"/>
          </a:xfrm>
        </p:spPr>
        <p:txBody>
          <a:bodyPr>
            <a:normAutofit fontScale="92500"/>
          </a:bodyPr>
          <a:lstStyle/>
          <a:p>
            <a:r>
              <a:rPr lang="en-CA" dirty="0"/>
              <a:t>Statistical stress tests</a:t>
            </a:r>
          </a:p>
          <a:p>
            <a:pPr lvl="1"/>
            <a:r>
              <a:rPr lang="en-CA" dirty="0"/>
              <a:t>CoVaR, SRISK…</a:t>
            </a:r>
          </a:p>
          <a:p>
            <a:r>
              <a:rPr lang="en-CA" dirty="0"/>
              <a:t>Economic models</a:t>
            </a:r>
          </a:p>
          <a:p>
            <a:pPr lvl="1"/>
            <a:r>
              <a:rPr lang="en-CA" dirty="0"/>
              <a:t>DSGE</a:t>
            </a:r>
          </a:p>
          <a:p>
            <a:pPr lvl="1"/>
            <a:r>
              <a:rPr lang="en-CA" dirty="0"/>
              <a:t>Keen (Goodwin predator prey / </a:t>
            </a:r>
            <a:r>
              <a:rPr lang="en-CA" dirty="0" err="1"/>
              <a:t>Lotka</a:t>
            </a:r>
            <a:r>
              <a:rPr lang="en-CA" dirty="0"/>
              <a:t>–Volterra)</a:t>
            </a:r>
          </a:p>
          <a:p>
            <a:pPr lvl="1"/>
            <a:r>
              <a:rPr lang="en-CA" dirty="0"/>
              <a:t>SFC (“accounting” / dynamic BS)</a:t>
            </a:r>
          </a:p>
          <a:p>
            <a:pPr lvl="1"/>
            <a:r>
              <a:rPr lang="en-CA" dirty="0"/>
              <a:t>Agent-based model</a:t>
            </a:r>
          </a:p>
          <a:p>
            <a:r>
              <a:rPr lang="en-CA" dirty="0">
                <a:solidFill>
                  <a:schemeClr val="accent4"/>
                </a:solidFill>
              </a:rPr>
              <a:t>Machine learning</a:t>
            </a:r>
          </a:p>
          <a:p>
            <a:pPr lvl="1"/>
            <a:r>
              <a:rPr lang="en-CA" dirty="0">
                <a:solidFill>
                  <a:schemeClr val="accent4"/>
                </a:solidFill>
              </a:rPr>
              <a:t>Back testing indicators</a:t>
            </a:r>
          </a:p>
          <a:p>
            <a:pPr lvl="1"/>
            <a:r>
              <a:rPr lang="en-CA" dirty="0">
                <a:solidFill>
                  <a:schemeClr val="accent4"/>
                </a:solidFill>
              </a:rPr>
              <a:t>Deep learning</a:t>
            </a:r>
          </a:p>
          <a:p>
            <a:pPr lvl="1"/>
            <a:r>
              <a:rPr lang="en-CA" dirty="0">
                <a:solidFill>
                  <a:schemeClr val="accent4"/>
                </a:solidFill>
              </a:rPr>
              <a:t>Sentiment analysis</a:t>
            </a:r>
          </a:p>
          <a:p>
            <a:pPr lvl="1"/>
            <a:endParaRPr lang="en-CA" dirty="0"/>
          </a:p>
        </p:txBody>
      </p:sp>
      <p:sp>
        <p:nvSpPr>
          <p:cNvPr id="2" name="Rectangle 1">
            <a:extLst>
              <a:ext uri="{FF2B5EF4-FFF2-40B4-BE49-F238E27FC236}">
                <a16:creationId xmlns:a16="http://schemas.microsoft.com/office/drawing/2014/main" id="{676507CF-5F96-4052-A4A2-9869E201404A}"/>
              </a:ext>
            </a:extLst>
          </p:cNvPr>
          <p:cNvSpPr/>
          <p:nvPr/>
        </p:nvSpPr>
        <p:spPr>
          <a:xfrm>
            <a:off x="5318760" y="585216"/>
            <a:ext cx="6096000" cy="646331"/>
          </a:xfrm>
          <a:prstGeom prst="rect">
            <a:avLst/>
          </a:prstGeom>
        </p:spPr>
        <p:txBody>
          <a:bodyPr>
            <a:spAutoFit/>
          </a:bodyPr>
          <a:lstStyle/>
          <a:p>
            <a:r>
              <a:rPr lang="en-US" dirty="0">
                <a:solidFill>
                  <a:schemeClr val="accent6"/>
                </a:solidFill>
                <a:latin typeface="+mj-lt"/>
              </a:rPr>
              <a:t>The tools we use have a profound (and devious!) influence on our thinking habits, and, therefore, on our thinking abilities. -- Dijkstra</a:t>
            </a:r>
            <a:endParaRPr lang="en-US" b="0" i="0" dirty="0">
              <a:solidFill>
                <a:schemeClr val="accent6"/>
              </a:solidFill>
              <a:effectLst/>
              <a:latin typeface="+mj-lt"/>
            </a:endParaRPr>
          </a:p>
        </p:txBody>
      </p:sp>
      <p:pic>
        <p:nvPicPr>
          <p:cNvPr id="8" name="Picture 7">
            <a:hlinkClick r:id="rId3"/>
            <a:extLst>
              <a:ext uri="{FF2B5EF4-FFF2-40B4-BE49-F238E27FC236}">
                <a16:creationId xmlns:a16="http://schemas.microsoft.com/office/drawing/2014/main" id="{26D95DA9-2A62-4A43-AF00-5945B7C0629F}"/>
              </a:ext>
            </a:extLst>
          </p:cNvPr>
          <p:cNvPicPr>
            <a:picLocks noChangeAspect="1"/>
          </p:cNvPicPr>
          <p:nvPr/>
        </p:nvPicPr>
        <p:blipFill>
          <a:blip r:embed="rId4"/>
          <a:stretch>
            <a:fillRect/>
          </a:stretch>
        </p:blipFill>
        <p:spPr>
          <a:xfrm>
            <a:off x="9196996" y="1351943"/>
            <a:ext cx="2348563" cy="3061658"/>
          </a:xfrm>
          <a:prstGeom prst="rect">
            <a:avLst/>
          </a:prstGeom>
          <a:effectLst>
            <a:outerShdw blurRad="50800" dist="38100" dir="13500000" sx="103000" sy="103000" algn="br" rotWithShape="0">
              <a:prstClr val="black">
                <a:alpha val="40000"/>
              </a:prstClr>
            </a:outerShdw>
          </a:effectLst>
        </p:spPr>
      </p:pic>
      <p:grpSp>
        <p:nvGrpSpPr>
          <p:cNvPr id="3" name="Group 2">
            <a:extLst>
              <a:ext uri="{FF2B5EF4-FFF2-40B4-BE49-F238E27FC236}">
                <a16:creationId xmlns:a16="http://schemas.microsoft.com/office/drawing/2014/main" id="{983438B2-7DE5-48C1-9415-FFA9EA58143D}"/>
              </a:ext>
            </a:extLst>
          </p:cNvPr>
          <p:cNvGrpSpPr/>
          <p:nvPr/>
        </p:nvGrpSpPr>
        <p:grpSpPr>
          <a:xfrm>
            <a:off x="9636101" y="3051204"/>
            <a:ext cx="2273536" cy="3378331"/>
            <a:chOff x="9636101" y="3051204"/>
            <a:chExt cx="2273536" cy="3378331"/>
          </a:xfrm>
        </p:grpSpPr>
        <p:pic>
          <p:nvPicPr>
            <p:cNvPr id="16" name="Picture 15">
              <a:extLst>
                <a:ext uri="{FF2B5EF4-FFF2-40B4-BE49-F238E27FC236}">
                  <a16:creationId xmlns:a16="http://schemas.microsoft.com/office/drawing/2014/main" id="{0BCCEB35-4F6E-4ED0-9505-D48FFA91EF72}"/>
                </a:ext>
              </a:extLst>
            </p:cNvPr>
            <p:cNvPicPr>
              <a:picLocks noChangeAspect="1"/>
            </p:cNvPicPr>
            <p:nvPr/>
          </p:nvPicPr>
          <p:blipFill>
            <a:blip r:embed="rId5"/>
            <a:stretch>
              <a:fillRect/>
            </a:stretch>
          </p:blipFill>
          <p:spPr>
            <a:xfrm>
              <a:off x="9636101" y="3051204"/>
              <a:ext cx="2127673" cy="2724794"/>
            </a:xfrm>
            <a:prstGeom prst="rect">
              <a:avLst/>
            </a:prstGeom>
            <a:effectLst>
              <a:outerShdw blurRad="50800" dist="38100" dir="13500000" sx="102000" sy="102000" algn="br" rotWithShape="0">
                <a:prstClr val="black">
                  <a:alpha val="40000"/>
                </a:prstClr>
              </a:outerShdw>
            </a:effectLst>
          </p:spPr>
        </p:pic>
        <p:pic>
          <p:nvPicPr>
            <p:cNvPr id="17" name="Picture 16">
              <a:extLst>
                <a:ext uri="{FF2B5EF4-FFF2-40B4-BE49-F238E27FC236}">
                  <a16:creationId xmlns:a16="http://schemas.microsoft.com/office/drawing/2014/main" id="{298C9FA1-99FC-4B69-B753-C165E6D23442}"/>
                </a:ext>
              </a:extLst>
            </p:cNvPr>
            <p:cNvPicPr>
              <a:picLocks noChangeAspect="1"/>
            </p:cNvPicPr>
            <p:nvPr/>
          </p:nvPicPr>
          <p:blipFill>
            <a:blip r:embed="rId6"/>
            <a:stretch>
              <a:fillRect/>
            </a:stretch>
          </p:blipFill>
          <p:spPr>
            <a:xfrm>
              <a:off x="10452312" y="4219735"/>
              <a:ext cx="1457325" cy="2209800"/>
            </a:xfrm>
            <a:prstGeom prst="rect">
              <a:avLst/>
            </a:prstGeom>
            <a:effectLst>
              <a:outerShdw blurRad="50800" dist="38100" dir="13500000" sx="102000" sy="102000" algn="br" rotWithShape="0">
                <a:prstClr val="black">
                  <a:alpha val="40000"/>
                </a:prstClr>
              </a:outerShdw>
            </a:effectLst>
          </p:spPr>
        </p:pic>
      </p:grpSp>
    </p:spTree>
    <p:extLst>
      <p:ext uri="{BB962C8B-B14F-4D97-AF65-F5344CB8AC3E}">
        <p14:creationId xmlns:p14="http://schemas.microsoft.com/office/powerpoint/2010/main" val="5150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5B470-623A-4450-9128-2C4CF9BC6AC4}"/>
              </a:ext>
            </a:extLst>
          </p:cNvPr>
          <p:cNvSpPr>
            <a:spLocks noGrp="1"/>
          </p:cNvSpPr>
          <p:nvPr>
            <p:ph type="title"/>
          </p:nvPr>
        </p:nvSpPr>
        <p:spPr/>
        <p:txBody>
          <a:bodyPr/>
          <a:lstStyle/>
          <a:p>
            <a:r>
              <a:rPr lang="en-GB" dirty="0"/>
              <a:t>Environment</a:t>
            </a:r>
            <a:endParaRPr lang="en-US" dirty="0"/>
          </a:p>
        </p:txBody>
      </p:sp>
      <p:sp>
        <p:nvSpPr>
          <p:cNvPr id="4" name="Content Placeholder 3">
            <a:extLst>
              <a:ext uri="{FF2B5EF4-FFF2-40B4-BE49-F238E27FC236}">
                <a16:creationId xmlns:a16="http://schemas.microsoft.com/office/drawing/2014/main" id="{78C53F2F-45D0-41E1-A69A-396EC6C5A786}"/>
              </a:ext>
            </a:extLst>
          </p:cNvPr>
          <p:cNvSpPr>
            <a:spLocks noGrp="1"/>
          </p:cNvSpPr>
          <p:nvPr>
            <p:ph sz="half" idx="2"/>
          </p:nvPr>
        </p:nvSpPr>
        <p:spPr/>
        <p:txBody>
          <a:bodyPr/>
          <a:lstStyle/>
          <a:p>
            <a:endParaRPr lang="en-US" dirty="0"/>
          </a:p>
        </p:txBody>
      </p:sp>
      <p:pic>
        <p:nvPicPr>
          <p:cNvPr id="17410" name="Picture 2" descr="https://img.washingtonpost.com/blogs/capital-weather-gang/files/2018/05/dmi_temp_80N.png">
            <a:extLst>
              <a:ext uri="{FF2B5EF4-FFF2-40B4-BE49-F238E27FC236}">
                <a16:creationId xmlns:a16="http://schemas.microsoft.com/office/drawing/2014/main" id="{6EA73FD4-AC03-4898-A0B9-82D262ECD1E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23938" y="2712508"/>
            <a:ext cx="4754562" cy="316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8805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Visualization</a:t>
            </a:r>
          </a:p>
        </p:txBody>
      </p:sp>
      <p:sp>
        <p:nvSpPr>
          <p:cNvPr id="6" name="Text Placeholder 5"/>
          <p:cNvSpPr>
            <a:spLocks noGrp="1"/>
          </p:cNvSpPr>
          <p:nvPr>
            <p:ph type="body" idx="1"/>
          </p:nvPr>
        </p:nvSpPr>
        <p:spPr/>
        <p:txBody>
          <a:bodyPr>
            <a:normAutofit/>
          </a:bodyPr>
          <a:lstStyle/>
          <a:p>
            <a:r>
              <a:rPr lang="en-US" dirty="0"/>
              <a:t>Environmental</a:t>
            </a:r>
          </a:p>
          <a:p>
            <a:endParaRPr lang="en-CA" dirty="0"/>
          </a:p>
        </p:txBody>
      </p:sp>
    </p:spTree>
    <p:extLst>
      <p:ext uri="{BB962C8B-B14F-4D97-AF65-F5344CB8AC3E}">
        <p14:creationId xmlns:p14="http://schemas.microsoft.com/office/powerpoint/2010/main" val="3595609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err="1"/>
              <a:t>ClusterGrammer</a:t>
            </a:r>
            <a:r>
              <a:rPr lang="en-US" dirty="0"/>
              <a:t> </a:t>
            </a:r>
          </a:p>
        </p:txBody>
      </p:sp>
      <p:sp>
        <p:nvSpPr>
          <p:cNvPr id="5" name="Content Placeholder 4">
            <a:extLst>
              <a:ext uri="{FF2B5EF4-FFF2-40B4-BE49-F238E27FC236}">
                <a16:creationId xmlns:a16="http://schemas.microsoft.com/office/drawing/2014/main" id="{3A9DA322-FDD4-491A-A9DA-24F6AC093D87}"/>
              </a:ext>
            </a:extLst>
          </p:cNvPr>
          <p:cNvSpPr>
            <a:spLocks noGrp="1"/>
          </p:cNvSpPr>
          <p:nvPr>
            <p:ph sz="half" idx="1"/>
          </p:nvPr>
        </p:nvSpPr>
        <p:spPr>
          <a:xfrm>
            <a:off x="1024128" y="2286000"/>
            <a:ext cx="3047358" cy="4023360"/>
          </a:xfrm>
        </p:spPr>
        <p:txBody>
          <a:bodyPr>
            <a:normAutofit/>
          </a:bodyPr>
          <a:lstStyle/>
          <a:p>
            <a:r>
              <a:rPr lang="en-US" dirty="0"/>
              <a:t>Interactive heatmap visualization built using D3.js </a:t>
            </a:r>
          </a:p>
          <a:p>
            <a:r>
              <a:rPr lang="en-US" dirty="0"/>
              <a:t>Visualize and analyze high-</a:t>
            </a:r>
            <a:r>
              <a:rPr lang="en-US" dirty="0" err="1"/>
              <a:t>dim’l</a:t>
            </a:r>
            <a:r>
              <a:rPr lang="en-US" dirty="0"/>
              <a:t> data as interactive and shareable hierarchically clustered heatmaps. </a:t>
            </a:r>
          </a:p>
          <a:p>
            <a:r>
              <a:rPr lang="en-US" dirty="0"/>
              <a:t>Intuitive exploration</a:t>
            </a:r>
          </a:p>
          <a:p>
            <a:r>
              <a:rPr lang="en-US" sz="1200" dirty="0">
                <a:hlinkClick r:id="rId3"/>
              </a:rPr>
              <a:t>http://amp.pharm.mssm.edu/clustergrammer/</a:t>
            </a:r>
            <a:endParaRPr lang="en-US" sz="1200" dirty="0"/>
          </a:p>
        </p:txBody>
      </p:sp>
      <p:pic>
        <p:nvPicPr>
          <p:cNvPr id="3" name="Picture 2">
            <a:extLst>
              <a:ext uri="{FF2B5EF4-FFF2-40B4-BE49-F238E27FC236}">
                <a16:creationId xmlns:a16="http://schemas.microsoft.com/office/drawing/2014/main" id="{016E1946-698A-4878-9F11-AFE39596705C}"/>
              </a:ext>
            </a:extLst>
          </p:cNvPr>
          <p:cNvPicPr>
            <a:picLocks noChangeAspect="1"/>
          </p:cNvPicPr>
          <p:nvPr/>
        </p:nvPicPr>
        <p:blipFill>
          <a:blip r:embed="rId4"/>
          <a:stretch>
            <a:fillRect/>
          </a:stretch>
        </p:blipFill>
        <p:spPr>
          <a:xfrm>
            <a:off x="9945673" y="318845"/>
            <a:ext cx="1597054" cy="1196249"/>
          </a:xfrm>
          <a:prstGeom prst="rect">
            <a:avLst/>
          </a:prstGeom>
        </p:spPr>
      </p:pic>
      <p:pic>
        <p:nvPicPr>
          <p:cNvPr id="6" name="Picture 5" descr="Other python icon">
            <a:extLst>
              <a:ext uri="{FF2B5EF4-FFF2-40B4-BE49-F238E27FC236}">
                <a16:creationId xmlns:a16="http://schemas.microsoft.com/office/drawing/2014/main" id="{E705DDFA-8789-4B5C-9F05-F61DD3CA61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1987" y="590527"/>
            <a:ext cx="683434" cy="68343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C5E870B6-1F10-42D5-8862-E1E2EBA45700}"/>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4708914" y="1697349"/>
            <a:ext cx="7069103" cy="4182102"/>
          </a:xfrm>
        </p:spPr>
      </p:pic>
    </p:spTree>
    <p:extLst>
      <p:ext uri="{BB962C8B-B14F-4D97-AF65-F5344CB8AC3E}">
        <p14:creationId xmlns:p14="http://schemas.microsoft.com/office/powerpoint/2010/main" val="8668586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4F4AF38-8AAD-4B65-9274-0033CABC4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F5E3FE-EEDF-4D8E-8FE2-916943F664F1}"/>
              </a:ext>
            </a:extLst>
          </p:cNvPr>
          <p:cNvSpPr>
            <a:spLocks noGrp="1"/>
          </p:cNvSpPr>
          <p:nvPr>
            <p:ph type="title"/>
          </p:nvPr>
        </p:nvSpPr>
        <p:spPr>
          <a:xfrm>
            <a:off x="1024128" y="585216"/>
            <a:ext cx="3133581" cy="1499616"/>
          </a:xfrm>
        </p:spPr>
        <p:txBody>
          <a:bodyPr vert="horz" lIns="91440" tIns="45720" rIns="91440" bIns="45720" rtlCol="0" anchor="ctr">
            <a:normAutofit/>
          </a:bodyPr>
          <a:lstStyle/>
          <a:p>
            <a:r>
              <a:rPr lang="en-US" sz="3700" kern="1200" cap="all" spc="100" baseline="0">
                <a:solidFill>
                  <a:schemeClr val="tx1">
                    <a:lumMod val="90000"/>
                    <a:lumOff val="10000"/>
                  </a:schemeClr>
                </a:solidFill>
                <a:latin typeface="+mj-lt"/>
                <a:ea typeface="+mj-ea"/>
                <a:cs typeface="+mj-cs"/>
              </a:rPr>
              <a:t>Mapping the financial system – UK ONS</a:t>
            </a:r>
          </a:p>
        </p:txBody>
      </p:sp>
      <p:sp>
        <p:nvSpPr>
          <p:cNvPr id="4" name="Content Placeholder 3">
            <a:extLst>
              <a:ext uri="{FF2B5EF4-FFF2-40B4-BE49-F238E27FC236}">
                <a16:creationId xmlns:a16="http://schemas.microsoft.com/office/drawing/2014/main" id="{D64762D3-1FB2-43D8-B50F-AE4424C3422C}"/>
              </a:ext>
            </a:extLst>
          </p:cNvPr>
          <p:cNvSpPr>
            <a:spLocks noGrp="1"/>
          </p:cNvSpPr>
          <p:nvPr>
            <p:ph sz="half" idx="2"/>
          </p:nvPr>
        </p:nvSpPr>
        <p:spPr>
          <a:xfrm>
            <a:off x="1024128" y="2286000"/>
            <a:ext cx="3133580" cy="3931920"/>
          </a:xfrm>
        </p:spPr>
        <p:txBody>
          <a:bodyPr vert="horz" lIns="45720" tIns="45720" rIns="45720" bIns="45720" rtlCol="0">
            <a:normAutofit/>
          </a:bodyPr>
          <a:lstStyle/>
          <a:p>
            <a:r>
              <a:rPr lang="en-US" sz="1600">
                <a:hlinkClick r:id="rId2"/>
              </a:rPr>
              <a:t>https://www.ons.gov.uk/economy/nationalaccounts/uksectoraccounts/articles/economicstatisticstransformationprogramme/enhancedfinancialaccountsukflowoffundsexperimentalbalancesheetstatistics1997to2016</a:t>
            </a:r>
            <a:r>
              <a:rPr lang="en-US" sz="1600"/>
              <a:t> </a:t>
            </a:r>
          </a:p>
        </p:txBody>
      </p:sp>
      <p:pic>
        <p:nvPicPr>
          <p:cNvPr id="6" name="Content Placeholder 5" descr="Chart&#10;&#10;Description automatically generated with medium confidence">
            <a:extLst>
              <a:ext uri="{FF2B5EF4-FFF2-40B4-BE49-F238E27FC236}">
                <a16:creationId xmlns:a16="http://schemas.microsoft.com/office/drawing/2014/main" id="{B26C743D-45A8-4439-B92F-06BD4DDC4C3D}"/>
              </a:ext>
            </a:extLst>
          </p:cNvPr>
          <p:cNvPicPr>
            <a:picLocks noGrp="1" noChangeAspect="1"/>
          </p:cNvPicPr>
          <p:nvPr>
            <p:ph sz="half" idx="1"/>
          </p:nvPr>
        </p:nvPicPr>
        <p:blipFill>
          <a:blip r:embed="rId3"/>
          <a:stretch>
            <a:fillRect/>
          </a:stretch>
        </p:blipFill>
        <p:spPr>
          <a:xfrm>
            <a:off x="5377934" y="640080"/>
            <a:ext cx="5438392" cy="5577840"/>
          </a:xfrm>
          <a:prstGeom prst="rect">
            <a:avLst/>
          </a:prstGeom>
        </p:spPr>
      </p:pic>
    </p:spTree>
    <p:extLst>
      <p:ext uri="{BB962C8B-B14F-4D97-AF65-F5344CB8AC3E}">
        <p14:creationId xmlns:p14="http://schemas.microsoft.com/office/powerpoint/2010/main" val="11750534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a:t>Summary &amp; Conclusions</a:t>
            </a:r>
          </a:p>
        </p:txBody>
      </p:sp>
      <p:sp>
        <p:nvSpPr>
          <p:cNvPr id="6" name="Text Placeholder 5"/>
          <p:cNvSpPr>
            <a:spLocks noGrp="1"/>
          </p:cNvSpPr>
          <p:nvPr>
            <p:ph type="body" idx="1"/>
          </p:nvPr>
        </p:nvSpPr>
        <p:spPr/>
        <p:txBody>
          <a:bodyPr>
            <a:normAutofit fontScale="92500" lnSpcReduction="20000"/>
          </a:bodyPr>
          <a:lstStyle/>
          <a:p>
            <a:r>
              <a:rPr lang="en-CA" dirty="0"/>
              <a:t>A selection of models for systemic risk, covering the stages: (</a:t>
            </a:r>
            <a:r>
              <a:rPr lang="en-CA" dirty="0" err="1"/>
              <a:t>i</a:t>
            </a:r>
            <a:r>
              <a:rPr lang="en-CA" dirty="0"/>
              <a:t>) Build up of imbalances (ii) Stress testing resilience of firms (iii) Amplification &amp; transmission: between firms &amp; to the wider economy</a:t>
            </a:r>
          </a:p>
        </p:txBody>
      </p:sp>
      <p:graphicFrame>
        <p:nvGraphicFramePr>
          <p:cNvPr id="4" name="Content Placeholder 4">
            <a:extLst>
              <a:ext uri="{FF2B5EF4-FFF2-40B4-BE49-F238E27FC236}">
                <a16:creationId xmlns:a16="http://schemas.microsoft.com/office/drawing/2014/main" id="{47F97390-3935-419F-9700-0C7DC4DD5DCA}"/>
              </a:ext>
            </a:extLst>
          </p:cNvPr>
          <p:cNvGraphicFramePr>
            <a:graphicFrameLocks/>
          </p:cNvGraphicFramePr>
          <p:nvPr>
            <p:extLst>
              <p:ext uri="{D42A27DB-BD31-4B8C-83A1-F6EECF244321}">
                <p14:modId xmlns:p14="http://schemas.microsoft.com/office/powerpoint/2010/main" val="1110509960"/>
              </p:ext>
            </p:extLst>
          </p:nvPr>
        </p:nvGraphicFramePr>
        <p:xfrm>
          <a:off x="840323" y="86627"/>
          <a:ext cx="10703859" cy="4456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16025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C3E90-5A02-44F8-B67D-805FADEC7AE7}"/>
              </a:ext>
            </a:extLst>
          </p:cNvPr>
          <p:cNvSpPr>
            <a:spLocks noGrp="1"/>
          </p:cNvSpPr>
          <p:nvPr>
            <p:ph type="title"/>
          </p:nvPr>
        </p:nvSpPr>
        <p:spPr/>
        <p:txBody>
          <a:bodyPr/>
          <a:lstStyle/>
          <a:p>
            <a:r>
              <a:rPr lang="en-US" dirty="0"/>
              <a:t>Pillar 7 – shedding </a:t>
            </a:r>
            <a:r>
              <a:rPr lang="en-US" dirty="0">
                <a:effectLst>
                  <a:outerShdw blurRad="38100" dist="38100" dir="2700000" algn="tl">
                    <a:srgbClr val="000000">
                      <a:alpha val="43137"/>
                    </a:srgbClr>
                  </a:outerShdw>
                </a:effectLst>
              </a:rPr>
              <a:t>light</a:t>
            </a:r>
            <a:r>
              <a:rPr lang="en-US" dirty="0"/>
              <a:t> on policy</a:t>
            </a:r>
          </a:p>
        </p:txBody>
      </p:sp>
      <p:sp>
        <p:nvSpPr>
          <p:cNvPr id="5" name="Content Placeholder 4">
            <a:extLst>
              <a:ext uri="{FF2B5EF4-FFF2-40B4-BE49-F238E27FC236}">
                <a16:creationId xmlns:a16="http://schemas.microsoft.com/office/drawing/2014/main" id="{3A9DA322-FDD4-491A-A9DA-24F6AC093D87}"/>
              </a:ext>
            </a:extLst>
          </p:cNvPr>
          <p:cNvSpPr>
            <a:spLocks noGrp="1"/>
          </p:cNvSpPr>
          <p:nvPr>
            <p:ph type="body" idx="1"/>
          </p:nvPr>
        </p:nvSpPr>
        <p:spPr/>
        <p:txBody>
          <a:bodyPr>
            <a:normAutofit/>
          </a:bodyPr>
          <a:lstStyle/>
          <a:p>
            <a:r>
              <a:rPr lang="en-GB" dirty="0"/>
              <a:t>Applications of models &amp; measures</a:t>
            </a:r>
          </a:p>
        </p:txBody>
      </p:sp>
      <p:sp>
        <p:nvSpPr>
          <p:cNvPr id="6" name="Content Placeholder 5">
            <a:extLst>
              <a:ext uri="{FF2B5EF4-FFF2-40B4-BE49-F238E27FC236}">
                <a16:creationId xmlns:a16="http://schemas.microsoft.com/office/drawing/2014/main" id="{C9A3D1B9-4ED4-4E81-B1B6-6364DC8B32AE}"/>
              </a:ext>
            </a:extLst>
          </p:cNvPr>
          <p:cNvSpPr>
            <a:spLocks noGrp="1"/>
          </p:cNvSpPr>
          <p:nvPr>
            <p:ph sz="half" idx="2"/>
          </p:nvPr>
        </p:nvSpPr>
        <p:spPr/>
        <p:txBody>
          <a:bodyPr>
            <a:normAutofit/>
          </a:bodyPr>
          <a:lstStyle/>
          <a:p>
            <a:pPr lvl="1">
              <a:buFont typeface="Wingdings" panose="05000000000000000000" pitchFamily="2" charset="2"/>
              <a:buChar char="q"/>
            </a:pPr>
            <a:r>
              <a:rPr lang="en-GB" dirty="0"/>
              <a:t>Designating SI </a:t>
            </a:r>
            <a:r>
              <a:rPr lang="en-GB" b="1" dirty="0">
                <a:solidFill>
                  <a:schemeClr val="accent1"/>
                </a:solidFill>
              </a:rPr>
              <a:t>products</a:t>
            </a:r>
            <a:r>
              <a:rPr lang="en-GB" dirty="0"/>
              <a:t>, </a:t>
            </a:r>
            <a:r>
              <a:rPr lang="en-GB" b="1" dirty="0">
                <a:solidFill>
                  <a:schemeClr val="accent2"/>
                </a:solidFill>
              </a:rPr>
              <a:t>practices</a:t>
            </a:r>
            <a:r>
              <a:rPr lang="en-GB" dirty="0"/>
              <a:t>, </a:t>
            </a:r>
            <a:r>
              <a:rPr lang="en-GB" b="1" dirty="0">
                <a:solidFill>
                  <a:schemeClr val="accent5"/>
                </a:solidFill>
              </a:rPr>
              <a:t>benchmarks</a:t>
            </a:r>
            <a:r>
              <a:rPr lang="en-GB" dirty="0"/>
              <a:t> </a:t>
            </a:r>
          </a:p>
          <a:p>
            <a:pPr lvl="1">
              <a:buFont typeface="Wingdings" panose="05000000000000000000" pitchFamily="2" charset="2"/>
              <a:buChar char="q"/>
            </a:pPr>
            <a:r>
              <a:rPr lang="en-GB" dirty="0"/>
              <a:t>Dashboards</a:t>
            </a:r>
          </a:p>
          <a:p>
            <a:pPr lvl="1">
              <a:buFont typeface="Wingdings" panose="05000000000000000000" pitchFamily="2" charset="2"/>
              <a:buChar char="q"/>
            </a:pPr>
            <a:r>
              <a:rPr lang="en-GB" dirty="0"/>
              <a:t>Ad hoc studies</a:t>
            </a:r>
          </a:p>
          <a:p>
            <a:pPr lvl="2">
              <a:buFont typeface="Wingdings" panose="05000000000000000000" pitchFamily="2" charset="2"/>
              <a:buChar char="q"/>
            </a:pPr>
            <a:r>
              <a:rPr lang="en-GB" dirty="0"/>
              <a:t>Structural aspects of financial system that are vulnerable</a:t>
            </a:r>
          </a:p>
          <a:p>
            <a:pPr lvl="2">
              <a:buFont typeface="Wingdings" panose="05000000000000000000" pitchFamily="2" charset="2"/>
              <a:buChar char="q"/>
            </a:pPr>
            <a:r>
              <a:rPr lang="en-GB" dirty="0"/>
              <a:t>Potential shocks</a:t>
            </a:r>
          </a:p>
          <a:p>
            <a:pPr lvl="2">
              <a:buFont typeface="Wingdings" panose="05000000000000000000" pitchFamily="2" charset="2"/>
              <a:buChar char="q"/>
            </a:pPr>
            <a:r>
              <a:rPr lang="en-GB" dirty="0"/>
              <a:t>Rising potential for financial instability (EWIs)</a:t>
            </a:r>
          </a:p>
          <a:p>
            <a:pPr lvl="2">
              <a:buFont typeface="Wingdings" panose="05000000000000000000" pitchFamily="2" charset="2"/>
              <a:buChar char="q"/>
            </a:pPr>
            <a:r>
              <a:rPr lang="en-GB" dirty="0"/>
              <a:t>Impact on real economy</a:t>
            </a:r>
          </a:p>
          <a:p>
            <a:pPr lvl="1">
              <a:buFont typeface="Wingdings" panose="05000000000000000000" pitchFamily="2" charset="2"/>
              <a:buChar char="q"/>
            </a:pPr>
            <a:r>
              <a:rPr lang="en-GB" dirty="0"/>
              <a:t>Mitigation strategies – identification, testing</a:t>
            </a:r>
          </a:p>
          <a:p>
            <a:pPr lvl="1">
              <a:buFont typeface="Wingdings" panose="05000000000000000000" pitchFamily="2" charset="2"/>
              <a:buChar char="q"/>
            </a:pPr>
            <a:r>
              <a:rPr lang="en-GB" dirty="0"/>
              <a:t>Unintended consequences</a:t>
            </a:r>
            <a:endParaRPr lang="en-US" dirty="0"/>
          </a:p>
        </p:txBody>
      </p:sp>
      <p:sp>
        <p:nvSpPr>
          <p:cNvPr id="7" name="Content Placeholder 6">
            <a:extLst>
              <a:ext uri="{FF2B5EF4-FFF2-40B4-BE49-F238E27FC236}">
                <a16:creationId xmlns:a16="http://schemas.microsoft.com/office/drawing/2014/main" id="{8808C62B-6244-43CF-9FDB-470C6986CEEE}"/>
              </a:ext>
            </a:extLst>
          </p:cNvPr>
          <p:cNvSpPr>
            <a:spLocks noGrp="1"/>
          </p:cNvSpPr>
          <p:nvPr>
            <p:ph sz="quarter" idx="4"/>
          </p:nvPr>
        </p:nvSpPr>
        <p:spPr>
          <a:xfrm>
            <a:off x="5989320" y="1828800"/>
            <a:ext cx="4923322" cy="4480560"/>
          </a:xfrm>
          <a:solidFill>
            <a:schemeClr val="bg2"/>
          </a:solidFill>
        </p:spPr>
        <p:txBody>
          <a:bodyPr>
            <a:normAutofit/>
          </a:bodyPr>
          <a:lstStyle/>
          <a:p>
            <a:r>
              <a:rPr lang="en-US" sz="2400" dirty="0">
                <a:solidFill>
                  <a:schemeClr val="accent5"/>
                </a:solidFill>
                <a:latin typeface="+mj-lt"/>
              </a:rPr>
              <a:t>Unless we understand what it is that leads to economic and financial instability, we cannot prescribe -- make policy -- to modify or eliminate it. Identifying a phenomenon is not enough; we need a theory that makes instability a normal result in our economy and gives us handles to control it.</a:t>
            </a:r>
          </a:p>
          <a:p>
            <a:r>
              <a:rPr lang="en-US" sz="2400" dirty="0">
                <a:solidFill>
                  <a:schemeClr val="accent5"/>
                </a:solidFill>
                <a:latin typeface="+mj-lt"/>
              </a:rPr>
              <a:t>If the authorities constrain banks and are aware of the activities of fringe banks and other financial institutions, they are in a better position to attenuate the disruptive expansionary tendencies of our economy. -- Minsky</a:t>
            </a:r>
          </a:p>
        </p:txBody>
      </p:sp>
      <p:sp>
        <p:nvSpPr>
          <p:cNvPr id="2" name="Rectangle 1">
            <a:extLst>
              <a:ext uri="{FF2B5EF4-FFF2-40B4-BE49-F238E27FC236}">
                <a16:creationId xmlns:a16="http://schemas.microsoft.com/office/drawing/2014/main" id="{32CBB2F5-EAF2-4D4D-B52F-1E767BF7F9C5}"/>
              </a:ext>
            </a:extLst>
          </p:cNvPr>
          <p:cNvSpPr/>
          <p:nvPr/>
        </p:nvSpPr>
        <p:spPr>
          <a:xfrm>
            <a:off x="478055" y="6182173"/>
            <a:ext cx="6096000" cy="461665"/>
          </a:xfrm>
          <a:prstGeom prst="rect">
            <a:avLst/>
          </a:prstGeom>
        </p:spPr>
        <p:txBody>
          <a:bodyPr>
            <a:spAutoFit/>
          </a:bodyPr>
          <a:lstStyle/>
          <a:p>
            <a:r>
              <a:rPr lang="en-US" sz="1200" dirty="0">
                <a:hlinkClick r:id="rId3"/>
              </a:rPr>
              <a:t>https://www.treasury.gov/initiatives/wsr/ofr/Documents/OFRwp0001_BisiasFloodLoValavanis_ASurveyOfSystemicRiskAnalytics.pdf</a:t>
            </a:r>
            <a:r>
              <a:rPr lang="en-US" sz="1200" dirty="0"/>
              <a:t> </a:t>
            </a:r>
          </a:p>
        </p:txBody>
      </p:sp>
    </p:spTree>
    <p:extLst>
      <p:ext uri="{BB962C8B-B14F-4D97-AF65-F5344CB8AC3E}">
        <p14:creationId xmlns:p14="http://schemas.microsoft.com/office/powerpoint/2010/main" val="4022485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B095D-66F9-C34C-AA4C-3439954822C2}"/>
              </a:ext>
            </a:extLst>
          </p:cNvPr>
          <p:cNvSpPr>
            <a:spLocks noGrp="1"/>
          </p:cNvSpPr>
          <p:nvPr>
            <p:ph type="title"/>
          </p:nvPr>
        </p:nvSpPr>
        <p:spPr/>
        <p:txBody>
          <a:bodyPr/>
          <a:lstStyle/>
          <a:p>
            <a:r>
              <a:rPr lang="en-US" dirty="0"/>
              <a:t>Systemic Risk 101</a:t>
            </a:r>
          </a:p>
        </p:txBody>
      </p:sp>
      <p:sp>
        <p:nvSpPr>
          <p:cNvPr id="3" name="Content Placeholder 2">
            <a:extLst>
              <a:ext uri="{FF2B5EF4-FFF2-40B4-BE49-F238E27FC236}">
                <a16:creationId xmlns:a16="http://schemas.microsoft.com/office/drawing/2014/main" id="{0B2BAE8C-F871-7848-8BA8-55E762A44245}"/>
              </a:ext>
            </a:extLst>
          </p:cNvPr>
          <p:cNvSpPr>
            <a:spLocks noGrp="1"/>
          </p:cNvSpPr>
          <p:nvPr>
            <p:ph sz="half" idx="1"/>
          </p:nvPr>
        </p:nvSpPr>
        <p:spPr>
          <a:xfrm>
            <a:off x="1024128" y="1987826"/>
            <a:ext cx="4754880" cy="4321534"/>
          </a:xfrm>
        </p:spPr>
        <p:txBody>
          <a:bodyPr>
            <a:normAutofit fontScale="92500"/>
          </a:bodyPr>
          <a:lstStyle/>
          <a:p>
            <a:r>
              <a:rPr lang="en-US" dirty="0"/>
              <a:t>“Unexpected” financial crisis in 2008</a:t>
            </a:r>
          </a:p>
          <a:p>
            <a:r>
              <a:rPr lang="en-US" dirty="0"/>
              <a:t>Long history of crises </a:t>
            </a:r>
          </a:p>
          <a:p>
            <a:r>
              <a:rPr lang="en-US" dirty="0"/>
              <a:t>Banks do maturity/liquidity transformation</a:t>
            </a:r>
          </a:p>
          <a:p>
            <a:r>
              <a:rPr lang="en-US" dirty="0"/>
              <a:t>Banks subject to runs </a:t>
            </a:r>
          </a:p>
          <a:p>
            <a:pPr lvl="1"/>
            <a:r>
              <a:rPr lang="en-US" dirty="0">
                <a:hlinkClick r:id="rId2"/>
              </a:rPr>
              <a:t>Diamond-</a:t>
            </a:r>
            <a:r>
              <a:rPr lang="en-US" dirty="0" err="1">
                <a:hlinkClick r:id="rId2"/>
              </a:rPr>
              <a:t>Dybvig</a:t>
            </a:r>
            <a:r>
              <a:rPr lang="en-US" dirty="0">
                <a:hlinkClick r:id="rId2"/>
              </a:rPr>
              <a:t> 83</a:t>
            </a:r>
            <a:endParaRPr lang="en-US" dirty="0"/>
          </a:p>
          <a:p>
            <a:r>
              <a:rPr lang="en-US" dirty="0"/>
              <a:t>Federal Reserve &amp; other central banks provide backstop – lender of last resort</a:t>
            </a:r>
          </a:p>
          <a:p>
            <a:r>
              <a:rPr lang="en-US" dirty="0"/>
              <a:t>Modern financial system is market-based aka </a:t>
            </a:r>
            <a:r>
              <a:rPr lang="en-US" b="1" i="1" dirty="0">
                <a:effectLst>
                  <a:outerShdw blurRad="50800" dist="88900" dir="3600000" sx="101000" sy="101000" algn="tl" rotWithShape="0">
                    <a:prstClr val="black">
                      <a:alpha val="40000"/>
                    </a:prstClr>
                  </a:outerShdw>
                </a:effectLst>
              </a:rPr>
              <a:t>Shadow Banking</a:t>
            </a:r>
          </a:p>
          <a:p>
            <a:r>
              <a:rPr lang="en-US" dirty="0"/>
              <a:t>Markets are runnable too</a:t>
            </a:r>
          </a:p>
          <a:p>
            <a:pPr lvl="1"/>
            <a:r>
              <a:rPr lang="en-US" dirty="0"/>
              <a:t>Repo / MMMFs / Stable coins</a:t>
            </a:r>
          </a:p>
          <a:p>
            <a:endParaRPr lang="en-US" b="1" i="1" dirty="0">
              <a:effectLst>
                <a:outerShdw blurRad="50800" dist="88900" dir="3600000" sx="101000" sy="101000" algn="tl" rotWithShape="0">
                  <a:prstClr val="black">
                    <a:alpha val="40000"/>
                  </a:prstClr>
                </a:outerShdw>
              </a:effectLst>
            </a:endParaRPr>
          </a:p>
          <a:p>
            <a:endParaRPr lang="en-US" dirty="0"/>
          </a:p>
        </p:txBody>
      </p:sp>
      <p:sp>
        <p:nvSpPr>
          <p:cNvPr id="4" name="Content Placeholder 3">
            <a:extLst>
              <a:ext uri="{FF2B5EF4-FFF2-40B4-BE49-F238E27FC236}">
                <a16:creationId xmlns:a16="http://schemas.microsoft.com/office/drawing/2014/main" id="{A48196F0-F0F1-7747-B8C4-E2015B8EF056}"/>
              </a:ext>
            </a:extLst>
          </p:cNvPr>
          <p:cNvSpPr>
            <a:spLocks noGrp="1"/>
          </p:cNvSpPr>
          <p:nvPr>
            <p:ph sz="half" idx="2"/>
          </p:nvPr>
        </p:nvSpPr>
        <p:spPr>
          <a:xfrm>
            <a:off x="5989319" y="585216"/>
            <a:ext cx="5722951" cy="6022318"/>
          </a:xfrm>
        </p:spPr>
        <p:txBody>
          <a:bodyPr>
            <a:normAutofit fontScale="92500"/>
          </a:bodyPr>
          <a:lstStyle/>
          <a:p>
            <a:r>
              <a:rPr lang="en-US" dirty="0"/>
              <a:t>Market-based finance (MBF) system is hungry for </a:t>
            </a:r>
            <a:r>
              <a:rPr lang="en-US" b="1" i="1" dirty="0"/>
              <a:t>safe assets</a:t>
            </a:r>
          </a:p>
          <a:p>
            <a:pPr lvl="1"/>
            <a:r>
              <a:rPr lang="en-US" dirty="0"/>
              <a:t>Governments don’t only issue bonds to fund expenditure</a:t>
            </a:r>
          </a:p>
          <a:p>
            <a:pPr lvl="1"/>
            <a:r>
              <a:rPr lang="en-US" dirty="0"/>
              <a:t>Private safe assets: CDOs</a:t>
            </a:r>
          </a:p>
          <a:p>
            <a:r>
              <a:rPr lang="en-US" dirty="0"/>
              <a:t>4Ls – Loss, Leverage, Liquidity, Linkages</a:t>
            </a:r>
          </a:p>
          <a:p>
            <a:r>
              <a:rPr lang="en-US" dirty="0"/>
              <a:t>Economics </a:t>
            </a:r>
          </a:p>
          <a:p>
            <a:pPr lvl="2"/>
            <a:r>
              <a:rPr lang="en-US" dirty="0"/>
              <a:t>Where is money?! </a:t>
            </a:r>
          </a:p>
          <a:p>
            <a:pPr lvl="2"/>
            <a:r>
              <a:rPr lang="en-US" dirty="0"/>
              <a:t>Pluralism required</a:t>
            </a:r>
          </a:p>
          <a:p>
            <a:pPr lvl="2"/>
            <a:r>
              <a:rPr lang="en-US" dirty="0"/>
              <a:t>Neo liberalism 👎</a:t>
            </a:r>
          </a:p>
          <a:p>
            <a:pPr lvl="2"/>
            <a:r>
              <a:rPr lang="en-US" dirty="0"/>
              <a:t>Interacting balance sheets</a:t>
            </a:r>
          </a:p>
          <a:p>
            <a:pPr lvl="2"/>
            <a:r>
              <a:rPr lang="en-US" dirty="0"/>
              <a:t>Complexity economics</a:t>
            </a:r>
          </a:p>
          <a:p>
            <a:r>
              <a:rPr lang="en-US" dirty="0"/>
              <a:t>Models</a:t>
            </a:r>
          </a:p>
          <a:p>
            <a:pPr lvl="2"/>
            <a:r>
              <a:rPr lang="en-US" dirty="0"/>
              <a:t>Econometrics / ML</a:t>
            </a:r>
          </a:p>
          <a:p>
            <a:pPr lvl="2"/>
            <a:r>
              <a:rPr lang="en-US" dirty="0"/>
              <a:t>Network</a:t>
            </a:r>
          </a:p>
          <a:p>
            <a:pPr lvl="2"/>
            <a:r>
              <a:rPr lang="en-US" dirty="0"/>
              <a:t>Stock-flow consistent (accounting-based)</a:t>
            </a:r>
          </a:p>
          <a:p>
            <a:pPr lvl="2"/>
            <a:r>
              <a:rPr lang="en-US" dirty="0"/>
              <a:t>Agent-based</a:t>
            </a:r>
          </a:p>
          <a:p>
            <a:r>
              <a:rPr lang="en-US" dirty="0"/>
              <a:t>SR matters to FIs</a:t>
            </a:r>
          </a:p>
          <a:p>
            <a:pPr lvl="1"/>
            <a:r>
              <a:rPr lang="en-US" dirty="0"/>
              <a:t>Diversification?!</a:t>
            </a:r>
          </a:p>
          <a:p>
            <a:pPr lvl="1"/>
            <a:r>
              <a:rPr lang="en-US" dirty="0"/>
              <a:t>CVA without networks?!</a:t>
            </a:r>
          </a:p>
        </p:txBody>
      </p:sp>
      <p:pic>
        <p:nvPicPr>
          <p:cNvPr id="4098" name="Picture 2">
            <a:extLst>
              <a:ext uri="{FF2B5EF4-FFF2-40B4-BE49-F238E27FC236}">
                <a16:creationId xmlns:a16="http://schemas.microsoft.com/office/drawing/2014/main" id="{2103C446-C0C3-A44D-9C90-988B5CAE7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193" y="3291841"/>
            <a:ext cx="1137037" cy="85277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25 Wonderful Facts About &amp;amp;#39;It&amp;amp;#39;s a Wonderful Life&amp;amp;#39; | Mental Floss">
            <a:extLst>
              <a:ext uri="{FF2B5EF4-FFF2-40B4-BE49-F238E27FC236}">
                <a16:creationId xmlns:a16="http://schemas.microsoft.com/office/drawing/2014/main" id="{46EDF65F-DDFA-A64D-B316-CC01AECE0A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7793" y="2777274"/>
            <a:ext cx="2528224" cy="14198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production Vintage Movie It's A Wonderful image 1">
            <a:extLst>
              <a:ext uri="{FF2B5EF4-FFF2-40B4-BE49-F238E27FC236}">
                <a16:creationId xmlns:a16="http://schemas.microsoft.com/office/drawing/2014/main" id="{EBB3B2D0-4766-2C4D-861E-16904B4776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1905" y="4196051"/>
            <a:ext cx="1569315" cy="221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16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944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6">
            <a:extLst>
              <a:ext uri="{FF2B5EF4-FFF2-40B4-BE49-F238E27FC236}">
                <a16:creationId xmlns:a16="http://schemas.microsoft.com/office/drawing/2014/main" id="{053115F5-1275-4BEA-87F6-DFE387C68EAA}"/>
              </a:ext>
            </a:extLst>
          </p:cNvPr>
          <p:cNvPicPr>
            <a:picLocks noChangeAspect="1"/>
          </p:cNvPicPr>
          <p:nvPr/>
        </p:nvPicPr>
        <p:blipFill rotWithShape="1">
          <a:blip r:embed="rId3"/>
          <a:srcRect t="6518" r="1" b="1"/>
          <a:stretch/>
        </p:blipFill>
        <p:spPr>
          <a:xfrm>
            <a:off x="327547" y="321733"/>
            <a:ext cx="7058306" cy="4107392"/>
          </a:xfrm>
          <a:prstGeom prst="rect">
            <a:avLst/>
          </a:prstGeom>
        </p:spPr>
      </p:pic>
      <p:sp>
        <p:nvSpPr>
          <p:cNvPr id="5" name="Title 4">
            <a:extLst>
              <a:ext uri="{FF2B5EF4-FFF2-40B4-BE49-F238E27FC236}">
                <a16:creationId xmlns:a16="http://schemas.microsoft.com/office/drawing/2014/main" id="{3B930A5B-9D1D-4067-81F3-CED96B65C477}"/>
              </a:ext>
            </a:extLst>
          </p:cNvPr>
          <p:cNvSpPr>
            <a:spLocks noGrp="1"/>
          </p:cNvSpPr>
          <p:nvPr>
            <p:ph type="title"/>
          </p:nvPr>
        </p:nvSpPr>
        <p:spPr>
          <a:xfrm>
            <a:off x="524256" y="4767072"/>
            <a:ext cx="6594189" cy="1625210"/>
          </a:xfrm>
        </p:spPr>
        <p:txBody>
          <a:bodyPr>
            <a:normAutofit/>
          </a:bodyPr>
          <a:lstStyle/>
          <a:p>
            <a:pPr algn="r"/>
            <a:r>
              <a:rPr lang="en-GB" dirty="0">
                <a:solidFill>
                  <a:srgbClr val="FFFFFF"/>
                </a:solidFill>
              </a:rPr>
              <a:t>14 years on – are we safer?</a:t>
            </a:r>
            <a:endParaRPr lang="en-US" dirty="0">
              <a:solidFill>
                <a:srgbClr val="FFFFFF"/>
              </a:solidFill>
            </a:endParaRPr>
          </a:p>
        </p:txBody>
      </p:sp>
      <p:sp>
        <p:nvSpPr>
          <p:cNvPr id="13" name="Content Placeholder 3">
            <a:extLst>
              <a:ext uri="{FF2B5EF4-FFF2-40B4-BE49-F238E27FC236}">
                <a16:creationId xmlns:a16="http://schemas.microsoft.com/office/drawing/2014/main" id="{8D2439B1-31CA-44F8-BD4D-E4F54403DBE1}"/>
              </a:ext>
            </a:extLst>
          </p:cNvPr>
          <p:cNvSpPr>
            <a:spLocks noGrp="1"/>
          </p:cNvSpPr>
          <p:nvPr>
            <p:ph idx="1"/>
          </p:nvPr>
        </p:nvSpPr>
        <p:spPr>
          <a:xfrm>
            <a:off x="8029575" y="917575"/>
            <a:ext cx="3424238" cy="4852988"/>
          </a:xfrm>
        </p:spPr>
        <p:txBody>
          <a:bodyPr vert="horz" lIns="45720" tIns="45720" rIns="45720" bIns="45720" rtlCol="0" anchor="ctr">
            <a:normAutofit/>
          </a:bodyPr>
          <a:lstStyle/>
          <a:p>
            <a:r>
              <a:rPr lang="en-US" dirty="0">
                <a:solidFill>
                  <a:srgbClr val="FFFFFF"/>
                </a:solidFill>
              </a:rPr>
              <a:t>Are we prepared for the next crisis, from a models &amp; tools perspective?</a:t>
            </a:r>
          </a:p>
          <a:p>
            <a:r>
              <a:rPr lang="en-US" dirty="0">
                <a:solidFill>
                  <a:srgbClr val="FFFFFF"/>
                </a:solidFill>
              </a:rPr>
              <a:t>Unclear, but we are certainly much better prepared for the last one</a:t>
            </a:r>
          </a:p>
        </p:txBody>
      </p:sp>
    </p:spTree>
    <p:extLst>
      <p:ext uri="{BB962C8B-B14F-4D97-AF65-F5344CB8AC3E}">
        <p14:creationId xmlns:p14="http://schemas.microsoft.com/office/powerpoint/2010/main" val="81317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1000"/>
                                        <p:tgtEl>
                                          <p:spTgt spid="13">
                                            <p:txEl>
                                              <p:pRg st="1" end="1"/>
                                            </p:txEl>
                                          </p:spTgt>
                                        </p:tgtEl>
                                      </p:cBhvr>
                                    </p:animEffect>
                                    <p:anim calcmode="lin" valueType="num">
                                      <p:cBhvr>
                                        <p:cTn id="8"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0AD926A-6A49-4FAF-A392-4534F4E939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46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E77F152-CE71-4FD6-B16D-71D91BB76928}"/>
              </a:ext>
            </a:extLst>
          </p:cNvPr>
          <p:cNvPicPr>
            <a:picLocks noGrp="1" noChangeAspect="1"/>
          </p:cNvPicPr>
          <p:nvPr>
            <p:ph sz="half" idx="1"/>
          </p:nvPr>
        </p:nvPicPr>
        <p:blipFill rotWithShape="1">
          <a:blip r:embed="rId3"/>
          <a:srcRect r="1" b="4604"/>
          <a:stretch/>
        </p:blipFill>
        <p:spPr>
          <a:xfrm>
            <a:off x="327547" y="321733"/>
            <a:ext cx="7058306" cy="4107392"/>
          </a:xfrm>
          <a:prstGeom prst="rect">
            <a:avLst/>
          </a:prstGeom>
        </p:spPr>
      </p:pic>
      <p:sp>
        <p:nvSpPr>
          <p:cNvPr id="2" name="Title 1">
            <a:extLst>
              <a:ext uri="{FF2B5EF4-FFF2-40B4-BE49-F238E27FC236}">
                <a16:creationId xmlns:a16="http://schemas.microsoft.com/office/drawing/2014/main" id="{E25FEB0A-F4C4-462A-81FC-FADEBFF07BA6}"/>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a:solidFill>
                  <a:srgbClr val="FFFFFF"/>
                </a:solidFill>
              </a:rPr>
              <a:t>The Last L</a:t>
            </a:r>
          </a:p>
        </p:txBody>
      </p:sp>
      <p:sp>
        <p:nvSpPr>
          <p:cNvPr id="4" name="Content Placeholder 3">
            <a:extLst>
              <a:ext uri="{FF2B5EF4-FFF2-40B4-BE49-F238E27FC236}">
                <a16:creationId xmlns:a16="http://schemas.microsoft.com/office/drawing/2014/main" id="{040BDE0D-A6D0-4123-AA20-B6536503E6A8}"/>
              </a:ext>
            </a:extLst>
          </p:cNvPr>
          <p:cNvSpPr>
            <a:spLocks noGrp="1"/>
          </p:cNvSpPr>
          <p:nvPr>
            <p:ph sz="half" idx="2"/>
          </p:nvPr>
        </p:nvSpPr>
        <p:spPr>
          <a:xfrm>
            <a:off x="8005261" y="1002818"/>
            <a:ext cx="3424739" cy="4852362"/>
          </a:xfrm>
        </p:spPr>
        <p:txBody>
          <a:bodyPr vert="horz" lIns="45720" tIns="45720" rIns="45720" bIns="45720" rtlCol="0" anchor="ctr">
            <a:normAutofit/>
          </a:bodyPr>
          <a:lstStyle/>
          <a:p>
            <a:r>
              <a:rPr lang="en-US" sz="2400" dirty="0">
                <a:solidFill>
                  <a:schemeClr val="accent5"/>
                </a:solidFill>
                <a:latin typeface="+mj-lt"/>
              </a:rPr>
              <a:t>No one was responsible for the great Wall Street crash. No one engineered the speculation that preceded it. Both were the product of free choice and decision of hundreds of thousands of individuals. – Galbraith</a:t>
            </a:r>
          </a:p>
          <a:p>
            <a:endParaRPr lang="en-US" sz="2400" dirty="0">
              <a:solidFill>
                <a:schemeClr val="accent5"/>
              </a:solidFill>
              <a:latin typeface="+mj-lt"/>
            </a:endParaRPr>
          </a:p>
          <a:p>
            <a:r>
              <a:rPr lang="en-US" sz="2400" dirty="0">
                <a:solidFill>
                  <a:schemeClr val="accent5"/>
                </a:solidFill>
                <a:latin typeface="+mj-lt"/>
              </a:rPr>
              <a:t>The only function of economic forecasting is to make astrology look respectable. --  Galbraith</a:t>
            </a:r>
          </a:p>
          <a:p>
            <a:endParaRPr lang="en-US" sz="2400" dirty="0">
              <a:solidFill>
                <a:schemeClr val="accent5"/>
              </a:solidFill>
            </a:endParaRPr>
          </a:p>
        </p:txBody>
      </p:sp>
    </p:spTree>
    <p:extLst>
      <p:ext uri="{BB962C8B-B14F-4D97-AF65-F5344CB8AC3E}">
        <p14:creationId xmlns:p14="http://schemas.microsoft.com/office/powerpoint/2010/main" val="2492555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3">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25">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Rectangle 27">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9">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6336BF1-DE77-954F-86DB-78864FBFBDBC}"/>
              </a:ext>
            </a:extLst>
          </p:cNvPr>
          <p:cNvSpPr>
            <a:spLocks noGrp="1"/>
          </p:cNvSpPr>
          <p:nvPr>
            <p:ph type="title"/>
          </p:nvPr>
        </p:nvSpPr>
        <p:spPr>
          <a:xfrm>
            <a:off x="634276" y="640080"/>
            <a:ext cx="4208656" cy="3034857"/>
          </a:xfrm>
        </p:spPr>
        <p:txBody>
          <a:bodyPr vert="horz" lIns="91440" tIns="45720" rIns="91440" bIns="45720" rtlCol="0" anchor="b">
            <a:normAutofit/>
          </a:bodyPr>
          <a:lstStyle/>
          <a:p>
            <a:r>
              <a:rPr lang="en-US" sz="4400">
                <a:solidFill>
                  <a:srgbClr val="FFFFFF"/>
                </a:solidFill>
              </a:rPr>
              <a:t>Demos</a:t>
            </a:r>
          </a:p>
        </p:txBody>
      </p:sp>
      <p:sp>
        <p:nvSpPr>
          <p:cNvPr id="5" name="Text Placeholder 4">
            <a:extLst>
              <a:ext uri="{FF2B5EF4-FFF2-40B4-BE49-F238E27FC236}">
                <a16:creationId xmlns:a16="http://schemas.microsoft.com/office/drawing/2014/main" id="{3E95B1D0-3661-AA44-85F3-A832696CEAB7}"/>
              </a:ext>
            </a:extLst>
          </p:cNvPr>
          <p:cNvSpPr>
            <a:spLocks noGrp="1"/>
          </p:cNvSpPr>
          <p:nvPr>
            <p:ph type="body" idx="1"/>
          </p:nvPr>
        </p:nvSpPr>
        <p:spPr>
          <a:xfrm>
            <a:off x="638921" y="3849539"/>
            <a:ext cx="4204012" cy="2359417"/>
          </a:xfrm>
        </p:spPr>
        <p:txBody>
          <a:bodyPr vert="horz" lIns="91440" tIns="45720" rIns="91440" bIns="45720" rtlCol="0" anchor="t">
            <a:normAutofit/>
          </a:bodyPr>
          <a:lstStyle/>
          <a:p>
            <a:pPr algn="r"/>
            <a:r>
              <a:rPr lang="en-US" sz="1600">
                <a:solidFill>
                  <a:srgbClr val="FFFFFF"/>
                </a:solidFill>
              </a:rPr>
              <a:t>Sample code in python, R, Excel &amp; Azure ML Studio</a:t>
            </a:r>
          </a:p>
        </p:txBody>
      </p:sp>
      <p:cxnSp>
        <p:nvCxnSpPr>
          <p:cNvPr id="32" name="Straight Connector 31">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9" name="Picture 2" descr="Image result for demo">
            <a:extLst>
              <a:ext uri="{FF2B5EF4-FFF2-40B4-BE49-F238E27FC236}">
                <a16:creationId xmlns:a16="http://schemas.microsoft.com/office/drawing/2014/main" id="{7853103A-5EE3-ED4F-8CEB-EA190AE3CD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16024" y="640080"/>
            <a:ext cx="5419421"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32039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61038</TotalTime>
  <Words>11878</Words>
  <Application>Microsoft Macintosh PowerPoint</Application>
  <PresentationFormat>Widescreen</PresentationFormat>
  <Paragraphs>1296</Paragraphs>
  <Slides>121</Slides>
  <Notes>77</Notes>
  <HiddenSlides>7</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121</vt:i4>
      </vt:variant>
    </vt:vector>
  </HeadingPairs>
  <TitlesOfParts>
    <vt:vector size="135" baseType="lpstr">
      <vt:lpstr>American Typewriter</vt:lpstr>
      <vt:lpstr>Arial</vt:lpstr>
      <vt:lpstr>Arial</vt:lpstr>
      <vt:lpstr>ArialMT</vt:lpstr>
      <vt:lpstr>Bahnschrift Light</vt:lpstr>
      <vt:lpstr>Calibri</vt:lpstr>
      <vt:lpstr>Cambria Math</vt:lpstr>
      <vt:lpstr>Consolas</vt:lpstr>
      <vt:lpstr>Gill Sans</vt:lpstr>
      <vt:lpstr>Tw Cen MT</vt:lpstr>
      <vt:lpstr>Tw Cen MT Condensed</vt:lpstr>
      <vt:lpstr>Wingdings</vt:lpstr>
      <vt:lpstr>Wingdings 3</vt:lpstr>
      <vt:lpstr>Integral</vt:lpstr>
      <vt:lpstr>Systemic Risk – an introduction with demos Masters in Finance &amp; Insurance</vt:lpstr>
      <vt:lpstr>Systemic Risk – an introduction with demos </vt:lpstr>
      <vt:lpstr>BIO</vt:lpstr>
      <vt:lpstr>Overview</vt:lpstr>
      <vt:lpstr>To DO!!!</vt:lpstr>
      <vt:lpstr>Movies</vt:lpstr>
      <vt:lpstr>Books</vt:lpstr>
      <vt:lpstr>Systemic Risk 101</vt:lpstr>
      <vt:lpstr>Outline</vt:lpstr>
      <vt:lpstr>Demos (×3)</vt:lpstr>
      <vt:lpstr>Systemic Risk vs systematic Risk</vt:lpstr>
      <vt:lpstr>Why study systemic risk?</vt:lpstr>
      <vt:lpstr>Four Ls</vt:lpstr>
      <vt:lpstr>Business requirements</vt:lpstr>
      <vt:lpstr>Capital Markets Regulatory Authority (CMRA)</vt:lpstr>
      <vt:lpstr>Canadian regulatory landscape</vt:lpstr>
      <vt:lpstr>Financial services in Canada: an illustration</vt:lpstr>
      <vt:lpstr>Provincial regulation (ON)</vt:lpstr>
      <vt:lpstr>Systemic risk</vt:lpstr>
      <vt:lpstr>Systemic Risk</vt:lpstr>
      <vt:lpstr>2008 crisis</vt:lpstr>
      <vt:lpstr>PowerPoint Presentation</vt:lpstr>
      <vt:lpstr>PowerPoint Presentation</vt:lpstr>
      <vt:lpstr>PowerPoint Presentation</vt:lpstr>
      <vt:lpstr>Minsky on money</vt:lpstr>
      <vt:lpstr>Minsky Crisis</vt:lpstr>
      <vt:lpstr>Shadow banking |shadow money</vt:lpstr>
      <vt:lpstr>Money view - Mehrling</vt:lpstr>
      <vt:lpstr>Market-based finance</vt:lpstr>
      <vt:lpstr>Liquidity, Moneyness, safety</vt:lpstr>
      <vt:lpstr>Map of shadow banking system</vt:lpstr>
      <vt:lpstr>Covid crisis</vt:lpstr>
      <vt:lpstr>Covid crisis</vt:lpstr>
      <vt:lpstr>Unconventional Monetary Policy -  Quantitative Easing</vt:lpstr>
      <vt:lpstr>Is it Art? Is it Money?</vt:lpstr>
      <vt:lpstr>Tether and Bitcoin Ponzi Ecosystem</vt:lpstr>
      <vt:lpstr>Solutions – 2Ds</vt:lpstr>
      <vt:lpstr>Frameworks, reports &amp; dashboards</vt:lpstr>
      <vt:lpstr>Macroprudential data</vt:lpstr>
      <vt:lpstr>Data sources</vt:lpstr>
      <vt:lpstr>Canadian models (BOC)</vt:lpstr>
      <vt:lpstr>Aspects of systemic risk</vt:lpstr>
      <vt:lpstr>Step I – Build up</vt:lpstr>
      <vt:lpstr>Filtering</vt:lpstr>
      <vt:lpstr>Back-testing indicators</vt:lpstr>
      <vt:lpstr>Simple indicators </vt:lpstr>
      <vt:lpstr>Infolytika – Crisis modeller </vt:lpstr>
      <vt:lpstr>Bank of England - Financial Crisis Prediction</vt:lpstr>
      <vt:lpstr>Bank of England - Financial Crisis Prediction</vt:lpstr>
      <vt:lpstr>Binary classification - credit risk</vt:lpstr>
      <vt:lpstr>Further reading</vt:lpstr>
      <vt:lpstr>Step II – Resilience to shocks</vt:lpstr>
      <vt:lpstr>Statistical stress tests</vt:lpstr>
      <vt:lpstr>IMF 2012</vt:lpstr>
      <vt:lpstr>Systemic Risk Models for Multiple entities</vt:lpstr>
      <vt:lpstr>CoVaR</vt:lpstr>
      <vt:lpstr>SRISK</vt:lpstr>
      <vt:lpstr>Scientific computing ecosystems: Python &amp; R</vt:lpstr>
      <vt:lpstr>SRISK implementations: Python &amp; R</vt:lpstr>
      <vt:lpstr>TommasoBelluzzo/SystemicRisk</vt:lpstr>
      <vt:lpstr>Step III – Contagion </vt:lpstr>
      <vt:lpstr>Step III – Contagion</vt:lpstr>
      <vt:lpstr>Taxonomy of Interconnectedness</vt:lpstr>
      <vt:lpstr>CIMDO</vt:lpstr>
      <vt:lpstr>Network construction</vt:lpstr>
      <vt:lpstr>Networks in finance (Anand et al)</vt:lpstr>
      <vt:lpstr>The missing links - ESRB</vt:lpstr>
      <vt:lpstr>Entropic principle</vt:lpstr>
      <vt:lpstr>Network reconstruction from marginals</vt:lpstr>
      <vt:lpstr>Bayesian </vt:lpstr>
      <vt:lpstr>Network analytics</vt:lpstr>
      <vt:lpstr>EisenbErg-Noe (2001) +</vt:lpstr>
      <vt:lpstr>DebtRank</vt:lpstr>
      <vt:lpstr>NEVA</vt:lpstr>
      <vt:lpstr>PowerPoint Presentation</vt:lpstr>
      <vt:lpstr>Channels of systemic risk</vt:lpstr>
      <vt:lpstr>Tom hurd - Extended Solvency and Liquidity cascade model (ESL)</vt:lpstr>
      <vt:lpstr>Network Visualization</vt:lpstr>
      <vt:lpstr>Infolytika – Netrics</vt:lpstr>
      <vt:lpstr>Financial network analytics (FNA)</vt:lpstr>
      <vt:lpstr>Macro economic models</vt:lpstr>
      <vt:lpstr>dismal science Controversy</vt:lpstr>
      <vt:lpstr>Dynamic stochastic general equilibrium (DSGE)</vt:lpstr>
      <vt:lpstr>William White</vt:lpstr>
      <vt:lpstr>Keen-Minsky model</vt:lpstr>
      <vt:lpstr>Stock flow consistent (accounting)</vt:lpstr>
      <vt:lpstr>Agent-Based Models</vt:lpstr>
      <vt:lpstr>OFR ABMs</vt:lpstr>
      <vt:lpstr>Complexity Economics</vt:lpstr>
      <vt:lpstr>Environment</vt:lpstr>
      <vt:lpstr>Visualization</vt:lpstr>
      <vt:lpstr>ClusterGrammer </vt:lpstr>
      <vt:lpstr>Mapping the financial system – UK ONS</vt:lpstr>
      <vt:lpstr>Summary &amp; Conclusions</vt:lpstr>
      <vt:lpstr>Pillar 7 – shedding light on policy</vt:lpstr>
      <vt:lpstr>Systemic Risk 101</vt:lpstr>
      <vt:lpstr>14 years on – are we safer?</vt:lpstr>
      <vt:lpstr>The Last L</vt:lpstr>
      <vt:lpstr>Demos</vt:lpstr>
      <vt:lpstr>Demos (×3)</vt:lpstr>
      <vt:lpstr>Jupyter notebooks</vt:lpstr>
      <vt:lpstr>Working with Jupyter notebooks</vt:lpstr>
      <vt:lpstr>Eisenberg Noe 2001</vt:lpstr>
      <vt:lpstr>Channels of systemic risk</vt:lpstr>
      <vt:lpstr>Eisenberg Noe (network)</vt:lpstr>
      <vt:lpstr>EN2001 as a static cascade model</vt:lpstr>
      <vt:lpstr>PowerPoint Presentation</vt:lpstr>
      <vt:lpstr>Eisenberg Noe.xls instructions</vt:lpstr>
      <vt:lpstr>EN2001 in Matlab - Barucca</vt:lpstr>
      <vt:lpstr>NEVA</vt:lpstr>
      <vt:lpstr>Neva: Network Valuation in financial systems</vt:lpstr>
      <vt:lpstr>PowerPoint Presentation</vt:lpstr>
      <vt:lpstr>Imputing interbank exposures using Bayesian &amp; entropic methods</vt:lpstr>
      <vt:lpstr>Bayesian network reconstruction - Gandy Veraart 2016</vt:lpstr>
      <vt:lpstr>Back-testing early warning indicators (EWIs)</vt:lpstr>
      <vt:lpstr>PowerPoint Presentation</vt:lpstr>
      <vt:lpstr>Data - output</vt:lpstr>
      <vt:lpstr>Data - INPUT</vt:lpstr>
      <vt:lpstr>Data - INPUT</vt:lpstr>
      <vt:lpstr>A framework for systemic risk valuation and analysis.</vt:lpstr>
      <vt:lpstr>Measure categories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RegTech at the CMRA</dc:title>
  <dc:creator>Ian Buckley</dc:creator>
  <cp:lastModifiedBy>Ian Buckley</cp:lastModifiedBy>
  <cp:revision>40</cp:revision>
  <cp:lastPrinted>2019-05-23T19:49:08Z</cp:lastPrinted>
  <dcterms:created xsi:type="dcterms:W3CDTF">2017-03-13T14:58:23Z</dcterms:created>
  <dcterms:modified xsi:type="dcterms:W3CDTF">2022-03-01T18:34:32Z</dcterms:modified>
</cp:coreProperties>
</file>